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2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38094"/>
          </a:xfrm>
          <a:custGeom>
            <a:avLst/>
            <a:gdLst>
              <a:gd name="connsiteX0" fmla="*/ 0 w 8991600"/>
              <a:gd name="connsiteY0" fmla="*/ 19046 h 38094"/>
              <a:gd name="connsiteX1" fmla="*/ 8991599 w 89916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4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200900"/>
            <a:ext cx="8991600" cy="38093"/>
          </a:xfrm>
          <a:custGeom>
            <a:avLst/>
            <a:gdLst>
              <a:gd name="connsiteX0" fmla="*/ 0 w 8991600"/>
              <a:gd name="connsiteY0" fmla="*/ 19046 h 38093"/>
              <a:gd name="connsiteX1" fmla="*/ 8991599 w 89916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3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38094" cy="6705600"/>
          </a:xfrm>
          <a:custGeom>
            <a:avLst/>
            <a:gdLst>
              <a:gd name="connsiteX0" fmla="*/ 19046 w 38094"/>
              <a:gd name="connsiteY0" fmla="*/ 0 h 6705600"/>
              <a:gd name="connsiteX1" fmla="*/ 19046 w 38094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86900" y="533393"/>
            <a:ext cx="38093" cy="6705600"/>
          </a:xfrm>
          <a:custGeom>
            <a:avLst/>
            <a:gdLst>
              <a:gd name="connsiteX0" fmla="*/ 19046 w 38093"/>
              <a:gd name="connsiteY0" fmla="*/ 0 h 6705600"/>
              <a:gd name="connsiteX1" fmla="*/ 19046 w 38093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29793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890771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48360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905500" y="4352544"/>
            <a:ext cx="254508" cy="252984"/>
          </a:xfrm>
          <a:custGeom>
            <a:avLst/>
            <a:gdLst>
              <a:gd name="connsiteX0" fmla="*/ 254508 w 254508"/>
              <a:gd name="connsiteY0" fmla="*/ 252984 h 252984"/>
              <a:gd name="connsiteX1" fmla="*/ 254508 w 254508"/>
              <a:gd name="connsiteY1" fmla="*/ 0 h 252984"/>
              <a:gd name="connsiteX2" fmla="*/ 0 w 254508"/>
              <a:gd name="connsiteY2" fmla="*/ 0 h 252984"/>
              <a:gd name="connsiteX3" fmla="*/ 0 w 254508"/>
              <a:gd name="connsiteY3" fmla="*/ 252984 h 252984"/>
              <a:gd name="connsiteX4" fmla="*/ 254508 w 254508"/>
              <a:gd name="connsiteY4" fmla="*/ 252984 h 252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2984">
                <a:moveTo>
                  <a:pt x="254508" y="252984"/>
                </a:moveTo>
                <a:lnTo>
                  <a:pt x="254508" y="0"/>
                </a:lnTo>
                <a:lnTo>
                  <a:pt x="0" y="0"/>
                </a:lnTo>
                <a:lnTo>
                  <a:pt x="0" y="252984"/>
                </a:lnTo>
                <a:lnTo>
                  <a:pt x="254508" y="252984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905500" y="4762500"/>
            <a:ext cx="254508" cy="249935"/>
          </a:xfrm>
          <a:custGeom>
            <a:avLst/>
            <a:gdLst>
              <a:gd name="connsiteX0" fmla="*/ 254508 w 254508"/>
              <a:gd name="connsiteY0" fmla="*/ 249935 h 249935"/>
              <a:gd name="connsiteX1" fmla="*/ 254508 w 254508"/>
              <a:gd name="connsiteY1" fmla="*/ 0 h 249935"/>
              <a:gd name="connsiteX2" fmla="*/ 0 w 254508"/>
              <a:gd name="connsiteY2" fmla="*/ 0 h 249935"/>
              <a:gd name="connsiteX3" fmla="*/ 0 w 254508"/>
              <a:gd name="connsiteY3" fmla="*/ 249935 h 249935"/>
              <a:gd name="connsiteX4" fmla="*/ 254508 w 254508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49935">
                <a:moveTo>
                  <a:pt x="254508" y="249935"/>
                </a:moveTo>
                <a:lnTo>
                  <a:pt x="254508" y="0"/>
                </a:lnTo>
                <a:lnTo>
                  <a:pt x="0" y="0"/>
                </a:lnTo>
                <a:lnTo>
                  <a:pt x="0" y="249935"/>
                </a:lnTo>
                <a:lnTo>
                  <a:pt x="254508" y="249935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019300"/>
            <a:ext cx="1790700" cy="2057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54300" y="5473700"/>
            <a:ext cx="4737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In/With/When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983735" y="4352544"/>
            <a:ext cx="254508" cy="254508"/>
          </a:xfrm>
          <a:custGeom>
            <a:avLst/>
            <a:gdLst>
              <a:gd name="connsiteX0" fmla="*/ 254508 w 254508"/>
              <a:gd name="connsiteY0" fmla="*/ 254508 h 254508"/>
              <a:gd name="connsiteX1" fmla="*/ 254508 w 254508"/>
              <a:gd name="connsiteY1" fmla="*/ 0 h 254508"/>
              <a:gd name="connsiteX2" fmla="*/ 0 w 254508"/>
              <a:gd name="connsiteY2" fmla="*/ 0 h 254508"/>
              <a:gd name="connsiteX3" fmla="*/ 0 w 254508"/>
              <a:gd name="connsiteY3" fmla="*/ 254508 h 254508"/>
              <a:gd name="connsiteX4" fmla="*/ 254508 w 254508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4508">
                <a:moveTo>
                  <a:pt x="254508" y="254508"/>
                </a:moveTo>
                <a:lnTo>
                  <a:pt x="254508" y="0"/>
                </a:lnTo>
                <a:lnTo>
                  <a:pt x="0" y="0"/>
                </a:lnTo>
                <a:lnTo>
                  <a:pt x="0" y="254508"/>
                </a:lnTo>
                <a:lnTo>
                  <a:pt x="254508" y="254508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525011" y="4352544"/>
            <a:ext cx="249935" cy="254508"/>
          </a:xfrm>
          <a:custGeom>
            <a:avLst/>
            <a:gdLst>
              <a:gd name="connsiteX0" fmla="*/ 249935 w 249935"/>
              <a:gd name="connsiteY0" fmla="*/ 254508 h 254508"/>
              <a:gd name="connsiteX1" fmla="*/ 249935 w 249935"/>
              <a:gd name="connsiteY1" fmla="*/ 0 h 254508"/>
              <a:gd name="connsiteX2" fmla="*/ 0 w 249935"/>
              <a:gd name="connsiteY2" fmla="*/ 0 h 254508"/>
              <a:gd name="connsiteX3" fmla="*/ 0 w 249935"/>
              <a:gd name="connsiteY3" fmla="*/ 254508 h 254508"/>
              <a:gd name="connsiteX4" fmla="*/ 249935 w 249935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5" h="254508">
                <a:moveTo>
                  <a:pt x="249935" y="254508"/>
                </a:moveTo>
                <a:lnTo>
                  <a:pt x="249935" y="0"/>
                </a:lnTo>
                <a:lnTo>
                  <a:pt x="0" y="0"/>
                </a:lnTo>
                <a:lnTo>
                  <a:pt x="0" y="254508"/>
                </a:lnTo>
                <a:lnTo>
                  <a:pt x="249935" y="254508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753611" y="4762500"/>
            <a:ext cx="249935" cy="249935"/>
          </a:xfrm>
          <a:custGeom>
            <a:avLst/>
            <a:gdLst>
              <a:gd name="connsiteX0" fmla="*/ 249935 w 249935"/>
              <a:gd name="connsiteY0" fmla="*/ 249935 h 249935"/>
              <a:gd name="connsiteX1" fmla="*/ 249935 w 249935"/>
              <a:gd name="connsiteY1" fmla="*/ 0 h 249935"/>
              <a:gd name="connsiteX2" fmla="*/ 0 w 249935"/>
              <a:gd name="connsiteY2" fmla="*/ 0 h 249935"/>
              <a:gd name="connsiteX3" fmla="*/ 0 w 249935"/>
              <a:gd name="connsiteY3" fmla="*/ 249935 h 249935"/>
              <a:gd name="connsiteX4" fmla="*/ 249935 w 249935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5" h="249935">
                <a:moveTo>
                  <a:pt x="249935" y="249935"/>
                </a:moveTo>
                <a:lnTo>
                  <a:pt x="249935" y="0"/>
                </a:lnTo>
                <a:lnTo>
                  <a:pt x="0" y="0"/>
                </a:lnTo>
                <a:lnTo>
                  <a:pt x="0" y="249935"/>
                </a:lnTo>
                <a:lnTo>
                  <a:pt x="249935" y="249935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052572" y="2036064"/>
            <a:ext cx="1993392" cy="2028444"/>
          </a:xfrm>
          <a:custGeom>
            <a:avLst/>
            <a:gdLst>
              <a:gd name="connsiteX0" fmla="*/ 1993392 w 1993392"/>
              <a:gd name="connsiteY0" fmla="*/ 457200 h 2028444"/>
              <a:gd name="connsiteX1" fmla="*/ 1763268 w 1993392"/>
              <a:gd name="connsiteY1" fmla="*/ 908303 h 2028444"/>
              <a:gd name="connsiteX2" fmla="*/ 1530095 w 1993392"/>
              <a:gd name="connsiteY2" fmla="*/ 1228344 h 2028444"/>
              <a:gd name="connsiteX3" fmla="*/ 1479804 w 1993392"/>
              <a:gd name="connsiteY3" fmla="*/ 1647444 h 2028444"/>
              <a:gd name="connsiteX4" fmla="*/ 1144524 w 1993392"/>
              <a:gd name="connsiteY4" fmla="*/ 2028444 h 2028444"/>
              <a:gd name="connsiteX5" fmla="*/ 164592 w 1993392"/>
              <a:gd name="connsiteY5" fmla="*/ 2028444 h 2028444"/>
              <a:gd name="connsiteX6" fmla="*/ 121920 w 1993392"/>
              <a:gd name="connsiteY6" fmla="*/ 1536191 h 2028444"/>
              <a:gd name="connsiteX7" fmla="*/ 97535 w 1993392"/>
              <a:gd name="connsiteY7" fmla="*/ 1040891 h 2028444"/>
              <a:gd name="connsiteX8" fmla="*/ 257556 w 1993392"/>
              <a:gd name="connsiteY8" fmla="*/ 676655 h 2028444"/>
              <a:gd name="connsiteX9" fmla="*/ 97535 w 1993392"/>
              <a:gd name="connsiteY9" fmla="*/ 571500 h 2028444"/>
              <a:gd name="connsiteX10" fmla="*/ 7620 w 1993392"/>
              <a:gd name="connsiteY10" fmla="*/ 406907 h 2028444"/>
              <a:gd name="connsiteX11" fmla="*/ 0 w 1993392"/>
              <a:gd name="connsiteY11" fmla="*/ 278891 h 2028444"/>
              <a:gd name="connsiteX12" fmla="*/ 38100 w 1993392"/>
              <a:gd name="connsiteY12" fmla="*/ 16763 h 2028444"/>
              <a:gd name="connsiteX13" fmla="*/ 152400 w 1993392"/>
              <a:gd name="connsiteY13" fmla="*/ 89915 h 2028444"/>
              <a:gd name="connsiteX14" fmla="*/ 516636 w 1993392"/>
              <a:gd name="connsiteY14" fmla="*/ 185927 h 2028444"/>
              <a:gd name="connsiteX15" fmla="*/ 618743 w 1993392"/>
              <a:gd name="connsiteY15" fmla="*/ 542543 h 2028444"/>
              <a:gd name="connsiteX16" fmla="*/ 562356 w 1993392"/>
              <a:gd name="connsiteY16" fmla="*/ 714755 h 2028444"/>
              <a:gd name="connsiteX17" fmla="*/ 426719 w 1993392"/>
              <a:gd name="connsiteY17" fmla="*/ 690371 h 2028444"/>
              <a:gd name="connsiteX18" fmla="*/ 278892 w 1993392"/>
              <a:gd name="connsiteY18" fmla="*/ 850391 h 2028444"/>
              <a:gd name="connsiteX19" fmla="*/ 271272 w 1993392"/>
              <a:gd name="connsiteY19" fmla="*/ 1104900 h 2028444"/>
              <a:gd name="connsiteX20" fmla="*/ 452627 w 1993392"/>
              <a:gd name="connsiteY20" fmla="*/ 1443227 h 2028444"/>
              <a:gd name="connsiteX21" fmla="*/ 504443 w 1993392"/>
              <a:gd name="connsiteY21" fmla="*/ 1440179 h 2028444"/>
              <a:gd name="connsiteX22" fmla="*/ 758951 w 1993392"/>
              <a:gd name="connsiteY22" fmla="*/ 1062227 h 2028444"/>
              <a:gd name="connsiteX23" fmla="*/ 979931 w 1993392"/>
              <a:gd name="connsiteY23" fmla="*/ 664463 h 2028444"/>
              <a:gd name="connsiteX24" fmla="*/ 704087 w 1993392"/>
              <a:gd name="connsiteY24" fmla="*/ 371855 h 2028444"/>
              <a:gd name="connsiteX25" fmla="*/ 809243 w 1993392"/>
              <a:gd name="connsiteY25" fmla="*/ 0 h 2028444"/>
              <a:gd name="connsiteX26" fmla="*/ 1135380 w 1993392"/>
              <a:gd name="connsiteY26" fmla="*/ 156971 h 2028444"/>
              <a:gd name="connsiteX27" fmla="*/ 1263395 w 1993392"/>
              <a:gd name="connsiteY27" fmla="*/ 486155 h 2028444"/>
              <a:gd name="connsiteX28" fmla="*/ 1203960 w 1993392"/>
              <a:gd name="connsiteY28" fmla="*/ 774191 h 2028444"/>
              <a:gd name="connsiteX29" fmla="*/ 1068324 w 1993392"/>
              <a:gd name="connsiteY29" fmla="*/ 690371 h 2028444"/>
              <a:gd name="connsiteX30" fmla="*/ 678180 w 1993392"/>
              <a:gd name="connsiteY30" fmla="*/ 1427988 h 2028444"/>
              <a:gd name="connsiteX31" fmla="*/ 1263395 w 1993392"/>
              <a:gd name="connsiteY31" fmla="*/ 1427988 h 2028444"/>
              <a:gd name="connsiteX32" fmla="*/ 1755648 w 1993392"/>
              <a:gd name="connsiteY32" fmla="*/ 809243 h 2028444"/>
              <a:gd name="connsiteX33" fmla="*/ 1517904 w 1993392"/>
              <a:gd name="connsiteY33" fmla="*/ 656843 h 2028444"/>
              <a:gd name="connsiteX34" fmla="*/ 1408175 w 1993392"/>
              <a:gd name="connsiteY34" fmla="*/ 406907 h 2028444"/>
              <a:gd name="connsiteX35" fmla="*/ 1615439 w 1993392"/>
              <a:gd name="connsiteY35" fmla="*/ 0 h 2028444"/>
              <a:gd name="connsiteX36" fmla="*/ 1848612 w 1993392"/>
              <a:gd name="connsiteY36" fmla="*/ 199643 h 2028444"/>
              <a:gd name="connsiteX37" fmla="*/ 1993392 w 1993392"/>
              <a:gd name="connsiteY37" fmla="*/ 457200 h 2028444"/>
              <a:gd name="connsiteX38" fmla="*/ 1993392 w 1993392"/>
              <a:gd name="connsiteY38" fmla="*/ 457200 h 2028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993392" h="2028444">
                <a:moveTo>
                  <a:pt x="1993392" y="457200"/>
                </a:moveTo>
                <a:cubicBezTo>
                  <a:pt x="1993392" y="562355"/>
                  <a:pt x="1915668" y="711707"/>
                  <a:pt x="1763268" y="908303"/>
                </a:cubicBezTo>
                <a:cubicBezTo>
                  <a:pt x="1610868" y="1104900"/>
                  <a:pt x="1533143" y="1211579"/>
                  <a:pt x="1530095" y="1228344"/>
                </a:cubicBezTo>
                <a:lnTo>
                  <a:pt x="1479804" y="1647444"/>
                </a:lnTo>
                <a:cubicBezTo>
                  <a:pt x="1447799" y="1900427"/>
                  <a:pt x="1336548" y="2028444"/>
                  <a:pt x="1144524" y="2028444"/>
                </a:cubicBezTo>
                <a:lnTo>
                  <a:pt x="164592" y="2028444"/>
                </a:lnTo>
                <a:cubicBezTo>
                  <a:pt x="150876" y="1863851"/>
                  <a:pt x="135635" y="1700783"/>
                  <a:pt x="121920" y="1536191"/>
                </a:cubicBezTo>
                <a:cubicBezTo>
                  <a:pt x="105155" y="1339595"/>
                  <a:pt x="97535" y="1173479"/>
                  <a:pt x="97535" y="1040891"/>
                </a:cubicBezTo>
                <a:cubicBezTo>
                  <a:pt x="97535" y="891539"/>
                  <a:pt x="150876" y="771143"/>
                  <a:pt x="257556" y="676655"/>
                </a:cubicBezTo>
                <a:cubicBezTo>
                  <a:pt x="170688" y="629411"/>
                  <a:pt x="117348" y="594359"/>
                  <a:pt x="97535" y="571500"/>
                </a:cubicBezTo>
                <a:cubicBezTo>
                  <a:pt x="91439" y="563879"/>
                  <a:pt x="60960" y="507491"/>
                  <a:pt x="7620" y="406907"/>
                </a:cubicBezTo>
                <a:cubicBezTo>
                  <a:pt x="1523" y="353567"/>
                  <a:pt x="0" y="310895"/>
                  <a:pt x="0" y="278891"/>
                </a:cubicBezTo>
                <a:cubicBezTo>
                  <a:pt x="0" y="214883"/>
                  <a:pt x="12192" y="126491"/>
                  <a:pt x="38100" y="16763"/>
                </a:cubicBezTo>
                <a:cubicBezTo>
                  <a:pt x="68579" y="25907"/>
                  <a:pt x="106679" y="50291"/>
                  <a:pt x="152400" y="89915"/>
                </a:cubicBezTo>
                <a:cubicBezTo>
                  <a:pt x="327660" y="89915"/>
                  <a:pt x="448056" y="121919"/>
                  <a:pt x="516636" y="185927"/>
                </a:cubicBezTo>
                <a:cubicBezTo>
                  <a:pt x="583692" y="251459"/>
                  <a:pt x="618743" y="370331"/>
                  <a:pt x="618743" y="542543"/>
                </a:cubicBezTo>
                <a:cubicBezTo>
                  <a:pt x="618743" y="626363"/>
                  <a:pt x="598931" y="684275"/>
                  <a:pt x="562356" y="714755"/>
                </a:cubicBezTo>
                <a:cubicBezTo>
                  <a:pt x="512063" y="697991"/>
                  <a:pt x="466343" y="690371"/>
                  <a:pt x="426719" y="690371"/>
                </a:cubicBezTo>
                <a:cubicBezTo>
                  <a:pt x="350519" y="690371"/>
                  <a:pt x="301751" y="743711"/>
                  <a:pt x="278892" y="850391"/>
                </a:cubicBezTo>
                <a:cubicBezTo>
                  <a:pt x="272795" y="893063"/>
                  <a:pt x="271272" y="978407"/>
                  <a:pt x="271272" y="1104900"/>
                </a:cubicBezTo>
                <a:cubicBezTo>
                  <a:pt x="271272" y="1342644"/>
                  <a:pt x="330707" y="1455420"/>
                  <a:pt x="452627" y="1443227"/>
                </a:cubicBezTo>
                <a:lnTo>
                  <a:pt x="504443" y="1440179"/>
                </a:lnTo>
                <a:cubicBezTo>
                  <a:pt x="583692" y="1341120"/>
                  <a:pt x="667512" y="1214627"/>
                  <a:pt x="758951" y="1062227"/>
                </a:cubicBezTo>
                <a:cubicBezTo>
                  <a:pt x="832104" y="929639"/>
                  <a:pt x="905256" y="797051"/>
                  <a:pt x="979931" y="664463"/>
                </a:cubicBezTo>
                <a:cubicBezTo>
                  <a:pt x="795527" y="588263"/>
                  <a:pt x="704087" y="490727"/>
                  <a:pt x="704087" y="371855"/>
                </a:cubicBezTo>
                <a:cubicBezTo>
                  <a:pt x="704087" y="327659"/>
                  <a:pt x="739139" y="202691"/>
                  <a:pt x="809243" y="0"/>
                </a:cubicBezTo>
                <a:cubicBezTo>
                  <a:pt x="1014983" y="96011"/>
                  <a:pt x="1124712" y="147827"/>
                  <a:pt x="1135380" y="156971"/>
                </a:cubicBezTo>
                <a:cubicBezTo>
                  <a:pt x="1220724" y="220979"/>
                  <a:pt x="1263395" y="332231"/>
                  <a:pt x="1263395" y="486155"/>
                </a:cubicBezTo>
                <a:cubicBezTo>
                  <a:pt x="1263395" y="600455"/>
                  <a:pt x="1243583" y="696467"/>
                  <a:pt x="1203960" y="774191"/>
                </a:cubicBezTo>
                <a:cubicBezTo>
                  <a:pt x="1158239" y="739139"/>
                  <a:pt x="1112519" y="711707"/>
                  <a:pt x="1068324" y="690371"/>
                </a:cubicBezTo>
                <a:cubicBezTo>
                  <a:pt x="934212" y="871727"/>
                  <a:pt x="804672" y="1118615"/>
                  <a:pt x="678180" y="1427988"/>
                </a:cubicBezTo>
                <a:lnTo>
                  <a:pt x="1263395" y="1427988"/>
                </a:lnTo>
                <a:cubicBezTo>
                  <a:pt x="1421892" y="1153667"/>
                  <a:pt x="1584960" y="947927"/>
                  <a:pt x="1755648" y="809243"/>
                </a:cubicBezTo>
                <a:cubicBezTo>
                  <a:pt x="1627631" y="736091"/>
                  <a:pt x="1548383" y="684275"/>
                  <a:pt x="1517904" y="656843"/>
                </a:cubicBezTo>
                <a:cubicBezTo>
                  <a:pt x="1444751" y="588263"/>
                  <a:pt x="1408175" y="505967"/>
                  <a:pt x="1408175" y="406907"/>
                </a:cubicBezTo>
                <a:cubicBezTo>
                  <a:pt x="1408175" y="281939"/>
                  <a:pt x="1476756" y="146303"/>
                  <a:pt x="1615439" y="0"/>
                </a:cubicBezTo>
                <a:cubicBezTo>
                  <a:pt x="1635251" y="28955"/>
                  <a:pt x="1712975" y="94487"/>
                  <a:pt x="1848612" y="199643"/>
                </a:cubicBezTo>
                <a:cubicBezTo>
                  <a:pt x="1944624" y="269747"/>
                  <a:pt x="1993392" y="355091"/>
                  <a:pt x="1993392" y="457200"/>
                </a:cubicBezTo>
                <a:lnTo>
                  <a:pt x="1993392" y="4572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863084" y="1711451"/>
            <a:ext cx="259079" cy="262127"/>
          </a:xfrm>
          <a:custGeom>
            <a:avLst/>
            <a:gdLst>
              <a:gd name="connsiteX0" fmla="*/ 0 w 259079"/>
              <a:gd name="connsiteY0" fmla="*/ 262127 h 262127"/>
              <a:gd name="connsiteX1" fmla="*/ 0 w 259079"/>
              <a:gd name="connsiteY1" fmla="*/ 0 h 262127"/>
              <a:gd name="connsiteX2" fmla="*/ 259079 w 259079"/>
              <a:gd name="connsiteY2" fmla="*/ 0 h 262127"/>
              <a:gd name="connsiteX3" fmla="*/ 259079 w 259079"/>
              <a:gd name="connsiteY3" fmla="*/ 262127 h 262127"/>
              <a:gd name="connsiteX4" fmla="*/ 0 w 259079"/>
              <a:gd name="connsiteY4" fmla="*/ 262127 h 262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9079" h="262127">
                <a:moveTo>
                  <a:pt x="0" y="262127"/>
                </a:moveTo>
                <a:lnTo>
                  <a:pt x="0" y="0"/>
                </a:lnTo>
                <a:lnTo>
                  <a:pt x="259079" y="0"/>
                </a:lnTo>
                <a:lnTo>
                  <a:pt x="259079" y="262127"/>
                </a:lnTo>
                <a:lnTo>
                  <a:pt x="0" y="262127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986271" y="4352544"/>
            <a:ext cx="254508" cy="252984"/>
          </a:xfrm>
          <a:custGeom>
            <a:avLst/>
            <a:gdLst>
              <a:gd name="connsiteX0" fmla="*/ 254508 w 254508"/>
              <a:gd name="connsiteY0" fmla="*/ 252984 h 252984"/>
              <a:gd name="connsiteX1" fmla="*/ 254508 w 254508"/>
              <a:gd name="connsiteY1" fmla="*/ 0 h 252984"/>
              <a:gd name="connsiteX2" fmla="*/ 0 w 254508"/>
              <a:gd name="connsiteY2" fmla="*/ 0 h 252984"/>
              <a:gd name="connsiteX3" fmla="*/ 0 w 254508"/>
              <a:gd name="connsiteY3" fmla="*/ 252984 h 252984"/>
              <a:gd name="connsiteX4" fmla="*/ 254508 w 254508"/>
              <a:gd name="connsiteY4" fmla="*/ 252984 h 252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2984">
                <a:moveTo>
                  <a:pt x="254508" y="252984"/>
                </a:moveTo>
                <a:lnTo>
                  <a:pt x="254508" y="0"/>
                </a:lnTo>
                <a:lnTo>
                  <a:pt x="0" y="0"/>
                </a:lnTo>
                <a:lnTo>
                  <a:pt x="0" y="252984"/>
                </a:lnTo>
                <a:lnTo>
                  <a:pt x="254508" y="252984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986271" y="4762500"/>
            <a:ext cx="254508" cy="249935"/>
          </a:xfrm>
          <a:custGeom>
            <a:avLst/>
            <a:gdLst>
              <a:gd name="connsiteX0" fmla="*/ 254508 w 254508"/>
              <a:gd name="connsiteY0" fmla="*/ 249935 h 249935"/>
              <a:gd name="connsiteX1" fmla="*/ 254508 w 254508"/>
              <a:gd name="connsiteY1" fmla="*/ 0 h 249935"/>
              <a:gd name="connsiteX2" fmla="*/ 0 w 254508"/>
              <a:gd name="connsiteY2" fmla="*/ 0 h 249935"/>
              <a:gd name="connsiteX3" fmla="*/ 0 w 254508"/>
              <a:gd name="connsiteY3" fmla="*/ 249935 h 249935"/>
              <a:gd name="connsiteX4" fmla="*/ 254508 w 254508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49935">
                <a:moveTo>
                  <a:pt x="254508" y="249935"/>
                </a:moveTo>
                <a:lnTo>
                  <a:pt x="254508" y="0"/>
                </a:lnTo>
                <a:lnTo>
                  <a:pt x="0" y="0"/>
                </a:lnTo>
                <a:lnTo>
                  <a:pt x="0" y="249935"/>
                </a:lnTo>
                <a:lnTo>
                  <a:pt x="254508" y="249935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68500"/>
            <a:ext cx="1676400" cy="209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51300" y="5473700"/>
            <a:ext cx="1943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When</a:t>
            </a:r>
          </a:p>
        </p:txBody>
      </p:sp>
      <p:sp>
        <p:nvSpPr>
          <p:cNvPr id="19" name="Freeform 3"/>
          <p:cNvSpPr/>
          <p:nvPr/>
        </p:nvSpPr>
        <p:spPr>
          <a:xfrm>
            <a:off x="2286000" y="3657593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38200" y="3655911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576208" y="3657593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98195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57479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16762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00" y="2006600"/>
            <a:ext cx="1562100" cy="288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90900" y="5473700"/>
            <a:ext cx="3251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800080"/>
                </a:solidFill>
                <a:latin typeface="Tahoma" pitchFamily="18" charset="0"/>
                <a:cs typeface="Tahoma" pitchFamily="18" charset="0"/>
              </a:rPr>
              <a:t>You/Your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295900" y="4352544"/>
            <a:ext cx="254508" cy="254508"/>
          </a:xfrm>
          <a:custGeom>
            <a:avLst/>
            <a:gdLst>
              <a:gd name="connsiteX0" fmla="*/ 254508 w 254508"/>
              <a:gd name="connsiteY0" fmla="*/ 254508 h 254508"/>
              <a:gd name="connsiteX1" fmla="*/ 254508 w 254508"/>
              <a:gd name="connsiteY1" fmla="*/ 0 h 254508"/>
              <a:gd name="connsiteX2" fmla="*/ 0 w 254508"/>
              <a:gd name="connsiteY2" fmla="*/ 0 h 254508"/>
              <a:gd name="connsiteX3" fmla="*/ 0 w 254508"/>
              <a:gd name="connsiteY3" fmla="*/ 254508 h 254508"/>
              <a:gd name="connsiteX4" fmla="*/ 254508 w 254508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4508">
                <a:moveTo>
                  <a:pt x="254508" y="254508"/>
                </a:moveTo>
                <a:lnTo>
                  <a:pt x="254508" y="0"/>
                </a:lnTo>
                <a:lnTo>
                  <a:pt x="0" y="0"/>
                </a:lnTo>
                <a:lnTo>
                  <a:pt x="0" y="254508"/>
                </a:lnTo>
                <a:lnTo>
                  <a:pt x="254508" y="254508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850891" y="4352544"/>
            <a:ext cx="249936" cy="254508"/>
          </a:xfrm>
          <a:custGeom>
            <a:avLst/>
            <a:gdLst>
              <a:gd name="connsiteX0" fmla="*/ 249936 w 249936"/>
              <a:gd name="connsiteY0" fmla="*/ 254508 h 254508"/>
              <a:gd name="connsiteX1" fmla="*/ 249936 w 249936"/>
              <a:gd name="connsiteY1" fmla="*/ 0 h 254508"/>
              <a:gd name="connsiteX2" fmla="*/ 0 w 249936"/>
              <a:gd name="connsiteY2" fmla="*/ 0 h 254508"/>
              <a:gd name="connsiteX3" fmla="*/ 0 w 249936"/>
              <a:gd name="connsiteY3" fmla="*/ 254508 h 254508"/>
              <a:gd name="connsiteX4" fmla="*/ 249936 w 249936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249936" y="254508"/>
                </a:moveTo>
                <a:lnTo>
                  <a:pt x="249936" y="0"/>
                </a:lnTo>
                <a:lnTo>
                  <a:pt x="0" y="0"/>
                </a:lnTo>
                <a:lnTo>
                  <a:pt x="0" y="254508"/>
                </a:lnTo>
                <a:lnTo>
                  <a:pt x="249936" y="254508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98195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57479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16762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00" y="2006600"/>
            <a:ext cx="1562100" cy="288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90900" y="5473700"/>
            <a:ext cx="3251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800080"/>
                </a:solidFill>
                <a:latin typeface="Tahoma" pitchFamily="18" charset="0"/>
                <a:cs typeface="Tahoma" pitchFamily="18" charset="0"/>
              </a:rPr>
              <a:t>You/Your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033771" y="4352544"/>
            <a:ext cx="254508" cy="254508"/>
          </a:xfrm>
          <a:custGeom>
            <a:avLst/>
            <a:gdLst>
              <a:gd name="connsiteX0" fmla="*/ 254508 w 254508"/>
              <a:gd name="connsiteY0" fmla="*/ 254508 h 254508"/>
              <a:gd name="connsiteX1" fmla="*/ 254508 w 254508"/>
              <a:gd name="connsiteY1" fmla="*/ 0 h 254508"/>
              <a:gd name="connsiteX2" fmla="*/ 0 w 254508"/>
              <a:gd name="connsiteY2" fmla="*/ 0 h 254508"/>
              <a:gd name="connsiteX3" fmla="*/ 0 w 254508"/>
              <a:gd name="connsiteY3" fmla="*/ 254508 h 254508"/>
              <a:gd name="connsiteX4" fmla="*/ 254508 w 254508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4508">
                <a:moveTo>
                  <a:pt x="254508" y="254508"/>
                </a:moveTo>
                <a:lnTo>
                  <a:pt x="254508" y="0"/>
                </a:lnTo>
                <a:lnTo>
                  <a:pt x="0" y="0"/>
                </a:lnTo>
                <a:lnTo>
                  <a:pt x="0" y="254508"/>
                </a:lnTo>
                <a:lnTo>
                  <a:pt x="254508" y="254508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575047" y="4352544"/>
            <a:ext cx="249936" cy="254508"/>
          </a:xfrm>
          <a:custGeom>
            <a:avLst/>
            <a:gdLst>
              <a:gd name="connsiteX0" fmla="*/ 249936 w 249936"/>
              <a:gd name="connsiteY0" fmla="*/ 254508 h 254508"/>
              <a:gd name="connsiteX1" fmla="*/ 249936 w 249936"/>
              <a:gd name="connsiteY1" fmla="*/ 0 h 254508"/>
              <a:gd name="connsiteX2" fmla="*/ 0 w 249936"/>
              <a:gd name="connsiteY2" fmla="*/ 0 h 254508"/>
              <a:gd name="connsiteX3" fmla="*/ 0 w 249936"/>
              <a:gd name="connsiteY3" fmla="*/ 254508 h 254508"/>
              <a:gd name="connsiteX4" fmla="*/ 249936 w 249936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249936" y="254508"/>
                </a:moveTo>
                <a:lnTo>
                  <a:pt x="249936" y="0"/>
                </a:lnTo>
                <a:lnTo>
                  <a:pt x="0" y="0"/>
                </a:lnTo>
                <a:lnTo>
                  <a:pt x="0" y="254508"/>
                </a:lnTo>
                <a:lnTo>
                  <a:pt x="249936" y="254508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803647" y="4762500"/>
            <a:ext cx="249936" cy="249935"/>
          </a:xfrm>
          <a:custGeom>
            <a:avLst/>
            <a:gdLst>
              <a:gd name="connsiteX0" fmla="*/ 249936 w 249936"/>
              <a:gd name="connsiteY0" fmla="*/ 249935 h 249935"/>
              <a:gd name="connsiteX1" fmla="*/ 249936 w 249936"/>
              <a:gd name="connsiteY1" fmla="*/ 0 h 249935"/>
              <a:gd name="connsiteX2" fmla="*/ 0 w 249936"/>
              <a:gd name="connsiteY2" fmla="*/ 0 h 249935"/>
              <a:gd name="connsiteX3" fmla="*/ 0 w 249936"/>
              <a:gd name="connsiteY3" fmla="*/ 249935 h 249935"/>
              <a:gd name="connsiteX4" fmla="*/ 249936 w 249936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49935">
                <a:moveTo>
                  <a:pt x="249936" y="249935"/>
                </a:moveTo>
                <a:lnTo>
                  <a:pt x="249936" y="0"/>
                </a:lnTo>
                <a:lnTo>
                  <a:pt x="0" y="0"/>
                </a:lnTo>
                <a:lnTo>
                  <a:pt x="0" y="249935"/>
                </a:lnTo>
                <a:lnTo>
                  <a:pt x="249936" y="249935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111752" y="1985772"/>
            <a:ext cx="1641347" cy="2069592"/>
          </a:xfrm>
          <a:custGeom>
            <a:avLst/>
            <a:gdLst>
              <a:gd name="connsiteX0" fmla="*/ 1641347 w 1641347"/>
              <a:gd name="connsiteY0" fmla="*/ 1331975 h 2069592"/>
              <a:gd name="connsiteX1" fmla="*/ 1356359 w 1641347"/>
              <a:gd name="connsiteY1" fmla="*/ 2069592 h 2069592"/>
              <a:gd name="connsiteX2" fmla="*/ 0 w 1641347"/>
              <a:gd name="connsiteY2" fmla="*/ 2069592 h 2069592"/>
              <a:gd name="connsiteX3" fmla="*/ 283463 w 1641347"/>
              <a:gd name="connsiteY3" fmla="*/ 1488948 h 2069592"/>
              <a:gd name="connsiteX4" fmla="*/ 1569719 w 1641347"/>
              <a:gd name="connsiteY4" fmla="*/ 1488948 h 2069592"/>
              <a:gd name="connsiteX5" fmla="*/ 1353311 w 1641347"/>
              <a:gd name="connsiteY5" fmla="*/ 853439 h 2069592"/>
              <a:gd name="connsiteX6" fmla="*/ 694944 w 1641347"/>
              <a:gd name="connsiteY6" fmla="*/ 748283 h 2069592"/>
              <a:gd name="connsiteX7" fmla="*/ 371855 w 1641347"/>
              <a:gd name="connsiteY7" fmla="*/ 679704 h 2069592"/>
              <a:gd name="connsiteX8" fmla="*/ 252983 w 1641347"/>
              <a:gd name="connsiteY8" fmla="*/ 384048 h 2069592"/>
              <a:gd name="connsiteX9" fmla="*/ 364235 w 1641347"/>
              <a:gd name="connsiteY9" fmla="*/ 0 h 2069592"/>
              <a:gd name="connsiteX10" fmla="*/ 673607 w 1641347"/>
              <a:gd name="connsiteY10" fmla="*/ 185927 h 2069592"/>
              <a:gd name="connsiteX11" fmla="*/ 1139951 w 1641347"/>
              <a:gd name="connsiteY11" fmla="*/ 210311 h 2069592"/>
              <a:gd name="connsiteX12" fmla="*/ 1458467 w 1641347"/>
              <a:gd name="connsiteY12" fmla="*/ 321563 h 2069592"/>
              <a:gd name="connsiteX13" fmla="*/ 1641347 w 1641347"/>
              <a:gd name="connsiteY13" fmla="*/ 1331975 h 2069592"/>
              <a:gd name="connsiteX14" fmla="*/ 1641347 w 1641347"/>
              <a:gd name="connsiteY14" fmla="*/ 1331975 h 2069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641347" h="2069592">
                <a:moveTo>
                  <a:pt x="1641347" y="1331975"/>
                </a:moveTo>
                <a:cubicBezTo>
                  <a:pt x="1641347" y="1586483"/>
                  <a:pt x="1545335" y="1831848"/>
                  <a:pt x="1356359" y="2069592"/>
                </a:cubicBezTo>
                <a:lnTo>
                  <a:pt x="0" y="2069592"/>
                </a:lnTo>
                <a:cubicBezTo>
                  <a:pt x="103632" y="1842516"/>
                  <a:pt x="198119" y="1648968"/>
                  <a:pt x="283463" y="1488948"/>
                </a:cubicBezTo>
                <a:lnTo>
                  <a:pt x="1569719" y="1488948"/>
                </a:lnTo>
                <a:cubicBezTo>
                  <a:pt x="1569719" y="1161288"/>
                  <a:pt x="1496567" y="949451"/>
                  <a:pt x="1353311" y="853439"/>
                </a:cubicBezTo>
                <a:cubicBezTo>
                  <a:pt x="1248155" y="783335"/>
                  <a:pt x="1028700" y="748283"/>
                  <a:pt x="694944" y="748283"/>
                </a:cubicBezTo>
                <a:cubicBezTo>
                  <a:pt x="545591" y="748283"/>
                  <a:pt x="437388" y="725423"/>
                  <a:pt x="371855" y="679704"/>
                </a:cubicBezTo>
                <a:cubicBezTo>
                  <a:pt x="292607" y="626363"/>
                  <a:pt x="252983" y="528827"/>
                  <a:pt x="252983" y="384048"/>
                </a:cubicBezTo>
                <a:cubicBezTo>
                  <a:pt x="252983" y="231648"/>
                  <a:pt x="291083" y="103632"/>
                  <a:pt x="364235" y="0"/>
                </a:cubicBezTo>
                <a:cubicBezTo>
                  <a:pt x="403859" y="97535"/>
                  <a:pt x="507491" y="160020"/>
                  <a:pt x="673607" y="185927"/>
                </a:cubicBezTo>
                <a:cubicBezTo>
                  <a:pt x="829055" y="193548"/>
                  <a:pt x="984503" y="202692"/>
                  <a:pt x="1139951" y="210311"/>
                </a:cubicBezTo>
                <a:cubicBezTo>
                  <a:pt x="1312163" y="222504"/>
                  <a:pt x="1418844" y="259079"/>
                  <a:pt x="1458467" y="321563"/>
                </a:cubicBezTo>
                <a:cubicBezTo>
                  <a:pt x="1580388" y="504444"/>
                  <a:pt x="1641347" y="841248"/>
                  <a:pt x="1641347" y="1331975"/>
                </a:cubicBezTo>
                <a:lnTo>
                  <a:pt x="1641347" y="1331975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87654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469379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7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7" y="76200"/>
                </a:cubicBezTo>
                <a:cubicBezTo>
                  <a:pt x="120396" y="24383"/>
                  <a:pt x="169163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062216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2006600"/>
            <a:ext cx="1549400" cy="207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90900" y="5473700"/>
            <a:ext cx="3251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800080"/>
                </a:solidFill>
                <a:latin typeface="Tahoma" pitchFamily="18" charset="0"/>
                <a:cs typeface="Tahoma" pitchFamily="18" charset="0"/>
              </a:rPr>
              <a:t>You/Your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837688" y="2002535"/>
            <a:ext cx="699515" cy="2840735"/>
          </a:xfrm>
          <a:custGeom>
            <a:avLst/>
            <a:gdLst>
              <a:gd name="connsiteX0" fmla="*/ 699515 w 699515"/>
              <a:gd name="connsiteY0" fmla="*/ 490728 h 2840735"/>
              <a:gd name="connsiteX1" fmla="*/ 566927 w 699515"/>
              <a:gd name="connsiteY1" fmla="*/ 882396 h 2840735"/>
              <a:gd name="connsiteX2" fmla="*/ 435864 w 699515"/>
              <a:gd name="connsiteY2" fmla="*/ 1171956 h 2840735"/>
              <a:gd name="connsiteX3" fmla="*/ 512064 w 699515"/>
              <a:gd name="connsiteY3" fmla="*/ 1831848 h 2840735"/>
              <a:gd name="connsiteX4" fmla="*/ 635508 w 699515"/>
              <a:gd name="connsiteY4" fmla="*/ 2493264 h 2840735"/>
              <a:gd name="connsiteX5" fmla="*/ 321563 w 699515"/>
              <a:gd name="connsiteY5" fmla="*/ 2840735 h 2840735"/>
              <a:gd name="connsiteX6" fmla="*/ 321563 w 699515"/>
              <a:gd name="connsiteY6" fmla="*/ 1277111 h 2840735"/>
              <a:gd name="connsiteX7" fmla="*/ 381000 w 699515"/>
              <a:gd name="connsiteY7" fmla="*/ 1024128 h 2840735"/>
              <a:gd name="connsiteX8" fmla="*/ 504444 w 699515"/>
              <a:gd name="connsiteY8" fmla="*/ 807720 h 2840735"/>
              <a:gd name="connsiteX9" fmla="*/ 152400 w 699515"/>
              <a:gd name="connsiteY9" fmla="*/ 710184 h 2840735"/>
              <a:gd name="connsiteX10" fmla="*/ 0 w 699515"/>
              <a:gd name="connsiteY10" fmla="*/ 405384 h 2840735"/>
              <a:gd name="connsiteX11" fmla="*/ 155447 w 699515"/>
              <a:gd name="connsiteY11" fmla="*/ 0 h 2840735"/>
              <a:gd name="connsiteX12" fmla="*/ 347472 w 699515"/>
              <a:gd name="connsiteY12" fmla="*/ 117348 h 2840735"/>
              <a:gd name="connsiteX13" fmla="*/ 580644 w 699515"/>
              <a:gd name="connsiteY13" fmla="*/ 224028 h 2840735"/>
              <a:gd name="connsiteX14" fmla="*/ 699515 w 699515"/>
              <a:gd name="connsiteY14" fmla="*/ 490728 h 2840735"/>
              <a:gd name="connsiteX15" fmla="*/ 699515 w 699515"/>
              <a:gd name="connsiteY15" fmla="*/ 490728 h 2840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699515" h="2840735">
                <a:moveTo>
                  <a:pt x="699515" y="490728"/>
                </a:moveTo>
                <a:cubicBezTo>
                  <a:pt x="699515" y="583692"/>
                  <a:pt x="655320" y="714756"/>
                  <a:pt x="566927" y="882396"/>
                </a:cubicBezTo>
                <a:cubicBezTo>
                  <a:pt x="478535" y="1050036"/>
                  <a:pt x="435864" y="1146048"/>
                  <a:pt x="435864" y="1171956"/>
                </a:cubicBezTo>
                <a:cubicBezTo>
                  <a:pt x="435864" y="1341120"/>
                  <a:pt x="460247" y="1562100"/>
                  <a:pt x="512064" y="1831848"/>
                </a:cubicBezTo>
                <a:cubicBezTo>
                  <a:pt x="551688" y="2052828"/>
                  <a:pt x="592835" y="2272284"/>
                  <a:pt x="635508" y="2493264"/>
                </a:cubicBezTo>
                <a:cubicBezTo>
                  <a:pt x="580644" y="2689860"/>
                  <a:pt x="477011" y="2805684"/>
                  <a:pt x="321563" y="2840735"/>
                </a:cubicBezTo>
                <a:lnTo>
                  <a:pt x="321563" y="1277111"/>
                </a:lnTo>
                <a:cubicBezTo>
                  <a:pt x="321563" y="1182624"/>
                  <a:pt x="341376" y="1097280"/>
                  <a:pt x="381000" y="1024128"/>
                </a:cubicBezTo>
                <a:cubicBezTo>
                  <a:pt x="457200" y="891540"/>
                  <a:pt x="498347" y="819912"/>
                  <a:pt x="504444" y="807720"/>
                </a:cubicBezTo>
                <a:cubicBezTo>
                  <a:pt x="294132" y="757428"/>
                  <a:pt x="176783" y="725424"/>
                  <a:pt x="152400" y="710184"/>
                </a:cubicBezTo>
                <a:cubicBezTo>
                  <a:pt x="50291" y="656844"/>
                  <a:pt x="0" y="554736"/>
                  <a:pt x="0" y="405384"/>
                </a:cubicBezTo>
                <a:cubicBezTo>
                  <a:pt x="0" y="256032"/>
                  <a:pt x="51816" y="120396"/>
                  <a:pt x="155447" y="0"/>
                </a:cubicBezTo>
                <a:cubicBezTo>
                  <a:pt x="181355" y="44196"/>
                  <a:pt x="245363" y="83820"/>
                  <a:pt x="347472" y="117348"/>
                </a:cubicBezTo>
                <a:cubicBezTo>
                  <a:pt x="466344" y="160020"/>
                  <a:pt x="544067" y="195072"/>
                  <a:pt x="580644" y="224028"/>
                </a:cubicBezTo>
                <a:cubicBezTo>
                  <a:pt x="659891" y="283464"/>
                  <a:pt x="699515" y="371856"/>
                  <a:pt x="699515" y="490728"/>
                </a:cubicBezTo>
                <a:lnTo>
                  <a:pt x="699515" y="490728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23815" y="4352544"/>
            <a:ext cx="254508" cy="254508"/>
          </a:xfrm>
          <a:custGeom>
            <a:avLst/>
            <a:gdLst>
              <a:gd name="connsiteX0" fmla="*/ 254508 w 254508"/>
              <a:gd name="connsiteY0" fmla="*/ 254508 h 254508"/>
              <a:gd name="connsiteX1" fmla="*/ 254508 w 254508"/>
              <a:gd name="connsiteY1" fmla="*/ 0 h 254508"/>
              <a:gd name="connsiteX2" fmla="*/ 0 w 254508"/>
              <a:gd name="connsiteY2" fmla="*/ 0 h 254508"/>
              <a:gd name="connsiteX3" fmla="*/ 0 w 254508"/>
              <a:gd name="connsiteY3" fmla="*/ 254508 h 254508"/>
              <a:gd name="connsiteX4" fmla="*/ 254508 w 254508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4508">
                <a:moveTo>
                  <a:pt x="254508" y="254508"/>
                </a:moveTo>
                <a:lnTo>
                  <a:pt x="254508" y="0"/>
                </a:lnTo>
                <a:lnTo>
                  <a:pt x="0" y="0"/>
                </a:lnTo>
                <a:lnTo>
                  <a:pt x="0" y="254508"/>
                </a:lnTo>
                <a:lnTo>
                  <a:pt x="254508" y="254508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165091" y="4352544"/>
            <a:ext cx="249936" cy="254508"/>
          </a:xfrm>
          <a:custGeom>
            <a:avLst/>
            <a:gdLst>
              <a:gd name="connsiteX0" fmla="*/ 249936 w 249936"/>
              <a:gd name="connsiteY0" fmla="*/ 254508 h 254508"/>
              <a:gd name="connsiteX1" fmla="*/ 249936 w 249936"/>
              <a:gd name="connsiteY1" fmla="*/ 0 h 254508"/>
              <a:gd name="connsiteX2" fmla="*/ 0 w 249936"/>
              <a:gd name="connsiteY2" fmla="*/ 0 h 254508"/>
              <a:gd name="connsiteX3" fmla="*/ 0 w 249936"/>
              <a:gd name="connsiteY3" fmla="*/ 254508 h 254508"/>
              <a:gd name="connsiteX4" fmla="*/ 249936 w 249936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249936" y="254508"/>
                </a:moveTo>
                <a:lnTo>
                  <a:pt x="249936" y="0"/>
                </a:lnTo>
                <a:lnTo>
                  <a:pt x="0" y="0"/>
                </a:lnTo>
                <a:lnTo>
                  <a:pt x="0" y="254508"/>
                </a:lnTo>
                <a:lnTo>
                  <a:pt x="249936" y="254508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393691" y="4762500"/>
            <a:ext cx="249936" cy="249935"/>
          </a:xfrm>
          <a:custGeom>
            <a:avLst/>
            <a:gdLst>
              <a:gd name="connsiteX0" fmla="*/ 249936 w 249936"/>
              <a:gd name="connsiteY0" fmla="*/ 249935 h 249935"/>
              <a:gd name="connsiteX1" fmla="*/ 249936 w 249936"/>
              <a:gd name="connsiteY1" fmla="*/ 0 h 249935"/>
              <a:gd name="connsiteX2" fmla="*/ 0 w 249936"/>
              <a:gd name="connsiteY2" fmla="*/ 0 h 249935"/>
              <a:gd name="connsiteX3" fmla="*/ 0 w 249936"/>
              <a:gd name="connsiteY3" fmla="*/ 249935 h 249935"/>
              <a:gd name="connsiteX4" fmla="*/ 249936 w 249936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49935">
                <a:moveTo>
                  <a:pt x="249936" y="249935"/>
                </a:moveTo>
                <a:lnTo>
                  <a:pt x="249936" y="0"/>
                </a:lnTo>
                <a:lnTo>
                  <a:pt x="0" y="0"/>
                </a:lnTo>
                <a:lnTo>
                  <a:pt x="0" y="249935"/>
                </a:lnTo>
                <a:lnTo>
                  <a:pt x="249936" y="249935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701796" y="1985772"/>
            <a:ext cx="1641347" cy="2069592"/>
          </a:xfrm>
          <a:custGeom>
            <a:avLst/>
            <a:gdLst>
              <a:gd name="connsiteX0" fmla="*/ 1641347 w 1641347"/>
              <a:gd name="connsiteY0" fmla="*/ 1331975 h 2069592"/>
              <a:gd name="connsiteX1" fmla="*/ 1356359 w 1641347"/>
              <a:gd name="connsiteY1" fmla="*/ 2069592 h 2069592"/>
              <a:gd name="connsiteX2" fmla="*/ 0 w 1641347"/>
              <a:gd name="connsiteY2" fmla="*/ 2069592 h 2069592"/>
              <a:gd name="connsiteX3" fmla="*/ 283463 w 1641347"/>
              <a:gd name="connsiteY3" fmla="*/ 1488948 h 2069592"/>
              <a:gd name="connsiteX4" fmla="*/ 1569719 w 1641347"/>
              <a:gd name="connsiteY4" fmla="*/ 1488948 h 2069592"/>
              <a:gd name="connsiteX5" fmla="*/ 1353311 w 1641347"/>
              <a:gd name="connsiteY5" fmla="*/ 853439 h 2069592"/>
              <a:gd name="connsiteX6" fmla="*/ 694944 w 1641347"/>
              <a:gd name="connsiteY6" fmla="*/ 748283 h 2069592"/>
              <a:gd name="connsiteX7" fmla="*/ 371855 w 1641347"/>
              <a:gd name="connsiteY7" fmla="*/ 679704 h 2069592"/>
              <a:gd name="connsiteX8" fmla="*/ 252983 w 1641347"/>
              <a:gd name="connsiteY8" fmla="*/ 384048 h 2069592"/>
              <a:gd name="connsiteX9" fmla="*/ 364235 w 1641347"/>
              <a:gd name="connsiteY9" fmla="*/ 0 h 2069592"/>
              <a:gd name="connsiteX10" fmla="*/ 673607 w 1641347"/>
              <a:gd name="connsiteY10" fmla="*/ 185927 h 2069592"/>
              <a:gd name="connsiteX11" fmla="*/ 1139951 w 1641347"/>
              <a:gd name="connsiteY11" fmla="*/ 210311 h 2069592"/>
              <a:gd name="connsiteX12" fmla="*/ 1458467 w 1641347"/>
              <a:gd name="connsiteY12" fmla="*/ 321563 h 2069592"/>
              <a:gd name="connsiteX13" fmla="*/ 1641347 w 1641347"/>
              <a:gd name="connsiteY13" fmla="*/ 1331975 h 2069592"/>
              <a:gd name="connsiteX14" fmla="*/ 1641347 w 1641347"/>
              <a:gd name="connsiteY14" fmla="*/ 1331975 h 2069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641347" h="2069592">
                <a:moveTo>
                  <a:pt x="1641347" y="1331975"/>
                </a:moveTo>
                <a:cubicBezTo>
                  <a:pt x="1641347" y="1586483"/>
                  <a:pt x="1545335" y="1831848"/>
                  <a:pt x="1356359" y="2069592"/>
                </a:cubicBezTo>
                <a:lnTo>
                  <a:pt x="0" y="2069592"/>
                </a:lnTo>
                <a:cubicBezTo>
                  <a:pt x="103632" y="1842516"/>
                  <a:pt x="198119" y="1648968"/>
                  <a:pt x="283463" y="1488948"/>
                </a:cubicBezTo>
                <a:lnTo>
                  <a:pt x="1569719" y="1488948"/>
                </a:lnTo>
                <a:cubicBezTo>
                  <a:pt x="1569719" y="1161288"/>
                  <a:pt x="1496567" y="949451"/>
                  <a:pt x="1353311" y="853439"/>
                </a:cubicBezTo>
                <a:cubicBezTo>
                  <a:pt x="1248155" y="783335"/>
                  <a:pt x="1028700" y="748283"/>
                  <a:pt x="694944" y="748283"/>
                </a:cubicBezTo>
                <a:cubicBezTo>
                  <a:pt x="545591" y="748283"/>
                  <a:pt x="437388" y="725423"/>
                  <a:pt x="371855" y="679704"/>
                </a:cubicBezTo>
                <a:cubicBezTo>
                  <a:pt x="292607" y="626363"/>
                  <a:pt x="252983" y="528827"/>
                  <a:pt x="252983" y="384048"/>
                </a:cubicBezTo>
                <a:cubicBezTo>
                  <a:pt x="252983" y="231648"/>
                  <a:pt x="291083" y="103632"/>
                  <a:pt x="364235" y="0"/>
                </a:cubicBezTo>
                <a:cubicBezTo>
                  <a:pt x="403859" y="97535"/>
                  <a:pt x="507491" y="160020"/>
                  <a:pt x="673607" y="185927"/>
                </a:cubicBezTo>
                <a:cubicBezTo>
                  <a:pt x="829055" y="193548"/>
                  <a:pt x="984503" y="202692"/>
                  <a:pt x="1139951" y="210311"/>
                </a:cubicBezTo>
                <a:cubicBezTo>
                  <a:pt x="1312163" y="222504"/>
                  <a:pt x="1418844" y="259079"/>
                  <a:pt x="1458467" y="321563"/>
                </a:cubicBezTo>
                <a:cubicBezTo>
                  <a:pt x="1580388" y="504444"/>
                  <a:pt x="1641347" y="841248"/>
                  <a:pt x="1641347" y="1331975"/>
                </a:cubicBezTo>
                <a:lnTo>
                  <a:pt x="1641347" y="1331975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46658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059423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652259" y="3569208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90900" y="5473700"/>
            <a:ext cx="3251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800080"/>
                </a:solidFill>
                <a:latin typeface="Tahoma" pitchFamily="18" charset="0"/>
                <a:cs typeface="Tahoma" pitchFamily="18" charset="0"/>
              </a:rPr>
              <a:t>You/Your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863084" y="4352544"/>
            <a:ext cx="694944" cy="566928"/>
          </a:xfrm>
          <a:custGeom>
            <a:avLst/>
            <a:gdLst>
              <a:gd name="connsiteX0" fmla="*/ 694944 w 694944"/>
              <a:gd name="connsiteY0" fmla="*/ 199644 h 566928"/>
              <a:gd name="connsiteX1" fmla="*/ 694944 w 694944"/>
              <a:gd name="connsiteY1" fmla="*/ 0 h 566928"/>
              <a:gd name="connsiteX2" fmla="*/ 0 w 694944"/>
              <a:gd name="connsiteY2" fmla="*/ 0 h 566928"/>
              <a:gd name="connsiteX3" fmla="*/ 0 w 694944"/>
              <a:gd name="connsiteY3" fmla="*/ 199644 h 566928"/>
              <a:gd name="connsiteX4" fmla="*/ 259079 w 694944"/>
              <a:gd name="connsiteY4" fmla="*/ 199644 h 566928"/>
              <a:gd name="connsiteX5" fmla="*/ 259079 w 694944"/>
              <a:gd name="connsiteY5" fmla="*/ 566927 h 566928"/>
              <a:gd name="connsiteX6" fmla="*/ 454151 w 694944"/>
              <a:gd name="connsiteY6" fmla="*/ 566927 h 566928"/>
              <a:gd name="connsiteX7" fmla="*/ 454151 w 694944"/>
              <a:gd name="connsiteY7" fmla="*/ 199644 h 566928"/>
              <a:gd name="connsiteX8" fmla="*/ 694944 w 694944"/>
              <a:gd name="connsiteY8" fmla="*/ 199644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4944" h="566928">
                <a:moveTo>
                  <a:pt x="694944" y="199644"/>
                </a:moveTo>
                <a:lnTo>
                  <a:pt x="694944" y="0"/>
                </a:lnTo>
                <a:lnTo>
                  <a:pt x="0" y="0"/>
                </a:lnTo>
                <a:lnTo>
                  <a:pt x="0" y="199644"/>
                </a:lnTo>
                <a:lnTo>
                  <a:pt x="259079" y="199644"/>
                </a:lnTo>
                <a:lnTo>
                  <a:pt x="259079" y="566927"/>
                </a:lnTo>
                <a:lnTo>
                  <a:pt x="454151" y="566927"/>
                </a:lnTo>
                <a:lnTo>
                  <a:pt x="454151" y="199644"/>
                </a:lnTo>
                <a:lnTo>
                  <a:pt x="694944" y="199644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98195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57479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16762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06600"/>
            <a:ext cx="1562100" cy="207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59100" y="5473700"/>
            <a:ext cx="4127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800080"/>
                </a:solidFill>
                <a:latin typeface="Tahoma" pitchFamily="18" charset="0"/>
                <a:cs typeface="Tahoma" pitchFamily="18" charset="0"/>
              </a:rPr>
              <a:t>Them/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800080"/>
                </a:solidFill>
                <a:latin typeface="Tahoma" pitchFamily="18" charset="0"/>
                <a:cs typeface="Tahoma" pitchFamily="18" charset="0"/>
              </a:rPr>
              <a:t>Their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07308" y="1719072"/>
            <a:ext cx="275844" cy="275844"/>
          </a:xfrm>
          <a:custGeom>
            <a:avLst/>
            <a:gdLst>
              <a:gd name="connsiteX0" fmla="*/ 0 w 275844"/>
              <a:gd name="connsiteY0" fmla="*/ 0 h 275844"/>
              <a:gd name="connsiteX1" fmla="*/ 0 w 275844"/>
              <a:gd name="connsiteY1" fmla="*/ 275844 h 275844"/>
              <a:gd name="connsiteX2" fmla="*/ 275844 w 275844"/>
              <a:gd name="connsiteY2" fmla="*/ 275844 h 275844"/>
              <a:gd name="connsiteX3" fmla="*/ 275844 w 275844"/>
              <a:gd name="connsiteY3" fmla="*/ 0 h 275844"/>
              <a:gd name="connsiteX4" fmla="*/ 0 w 275844"/>
              <a:gd name="connsiteY4" fmla="*/ 0 h 275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5844" h="275844">
                <a:moveTo>
                  <a:pt x="0" y="0"/>
                </a:moveTo>
                <a:lnTo>
                  <a:pt x="0" y="275844"/>
                </a:lnTo>
                <a:lnTo>
                  <a:pt x="275844" y="275844"/>
                </a:lnTo>
                <a:lnTo>
                  <a:pt x="275844" y="0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710940" y="2116835"/>
            <a:ext cx="789432" cy="1973580"/>
          </a:xfrm>
          <a:custGeom>
            <a:avLst/>
            <a:gdLst>
              <a:gd name="connsiteX0" fmla="*/ 789431 w 789432"/>
              <a:gd name="connsiteY0" fmla="*/ 1650492 h 1973580"/>
              <a:gd name="connsiteX1" fmla="*/ 720851 w 789432"/>
              <a:gd name="connsiteY1" fmla="*/ 1840992 h 1973580"/>
              <a:gd name="connsiteX2" fmla="*/ 551688 w 789432"/>
              <a:gd name="connsiteY2" fmla="*/ 1973579 h 1973580"/>
              <a:gd name="connsiteX3" fmla="*/ 551688 w 789432"/>
              <a:gd name="connsiteY3" fmla="*/ 647700 h 1973580"/>
              <a:gd name="connsiteX4" fmla="*/ 355091 w 789432"/>
              <a:gd name="connsiteY4" fmla="*/ 652272 h 1973580"/>
              <a:gd name="connsiteX5" fmla="*/ 79247 w 789432"/>
              <a:gd name="connsiteY5" fmla="*/ 583692 h 1973580"/>
              <a:gd name="connsiteX6" fmla="*/ 0 w 789432"/>
              <a:gd name="connsiteY6" fmla="*/ 321564 h 1973580"/>
              <a:gd name="connsiteX7" fmla="*/ 54863 w 789432"/>
              <a:gd name="connsiteY7" fmla="*/ 0 h 1973580"/>
              <a:gd name="connsiteX8" fmla="*/ 327659 w 789432"/>
              <a:gd name="connsiteY8" fmla="*/ 67056 h 1973580"/>
              <a:gd name="connsiteX9" fmla="*/ 583691 w 789432"/>
              <a:gd name="connsiteY9" fmla="*/ 114300 h 1973580"/>
              <a:gd name="connsiteX10" fmla="*/ 699515 w 789432"/>
              <a:gd name="connsiteY10" fmla="*/ 359664 h 1973580"/>
              <a:gd name="connsiteX11" fmla="*/ 682751 w 789432"/>
              <a:gd name="connsiteY11" fmla="*/ 568452 h 1973580"/>
              <a:gd name="connsiteX12" fmla="*/ 665988 w 789432"/>
              <a:gd name="connsiteY12" fmla="*/ 778764 h 1973580"/>
              <a:gd name="connsiteX13" fmla="*/ 726947 w 789432"/>
              <a:gd name="connsiteY13" fmla="*/ 1214628 h 1973580"/>
              <a:gd name="connsiteX14" fmla="*/ 789431 w 789432"/>
              <a:gd name="connsiteY14" fmla="*/ 1650492 h 1973580"/>
              <a:gd name="connsiteX15" fmla="*/ 789431 w 789432"/>
              <a:gd name="connsiteY15" fmla="*/ 1650492 h 1973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89432" h="1973580">
                <a:moveTo>
                  <a:pt x="789431" y="1650492"/>
                </a:moveTo>
                <a:cubicBezTo>
                  <a:pt x="789431" y="1719072"/>
                  <a:pt x="766571" y="1783079"/>
                  <a:pt x="720851" y="1840992"/>
                </a:cubicBezTo>
                <a:cubicBezTo>
                  <a:pt x="675131" y="1900428"/>
                  <a:pt x="618744" y="1944623"/>
                  <a:pt x="551688" y="1973579"/>
                </a:cubicBezTo>
                <a:lnTo>
                  <a:pt x="551688" y="647700"/>
                </a:lnTo>
                <a:lnTo>
                  <a:pt x="355091" y="652272"/>
                </a:lnTo>
                <a:cubicBezTo>
                  <a:pt x="225551" y="652272"/>
                  <a:pt x="134111" y="629412"/>
                  <a:pt x="79247" y="583692"/>
                </a:cubicBezTo>
                <a:cubicBezTo>
                  <a:pt x="25907" y="537972"/>
                  <a:pt x="0" y="451104"/>
                  <a:pt x="0" y="321564"/>
                </a:cubicBezTo>
                <a:cubicBezTo>
                  <a:pt x="0" y="251460"/>
                  <a:pt x="18288" y="143256"/>
                  <a:pt x="54863" y="0"/>
                </a:cubicBezTo>
                <a:cubicBezTo>
                  <a:pt x="108203" y="36576"/>
                  <a:pt x="199644" y="59436"/>
                  <a:pt x="327659" y="67056"/>
                </a:cubicBezTo>
                <a:cubicBezTo>
                  <a:pt x="455675" y="76200"/>
                  <a:pt x="542544" y="91440"/>
                  <a:pt x="583691" y="114300"/>
                </a:cubicBezTo>
                <a:cubicBezTo>
                  <a:pt x="661415" y="153924"/>
                  <a:pt x="699515" y="234696"/>
                  <a:pt x="699515" y="359664"/>
                </a:cubicBezTo>
                <a:cubicBezTo>
                  <a:pt x="699515" y="406908"/>
                  <a:pt x="693419" y="477012"/>
                  <a:pt x="682751" y="568452"/>
                </a:cubicBezTo>
                <a:cubicBezTo>
                  <a:pt x="670559" y="661416"/>
                  <a:pt x="665988" y="729996"/>
                  <a:pt x="665988" y="778764"/>
                </a:cubicBezTo>
                <a:cubicBezTo>
                  <a:pt x="665988" y="877824"/>
                  <a:pt x="685800" y="1022604"/>
                  <a:pt x="726947" y="1214628"/>
                </a:cubicBezTo>
                <a:cubicBezTo>
                  <a:pt x="768095" y="1406652"/>
                  <a:pt x="789431" y="1552955"/>
                  <a:pt x="789431" y="1650492"/>
                </a:cubicBezTo>
                <a:lnTo>
                  <a:pt x="789431" y="1650492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608576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20141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794247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263900" y="5473700"/>
            <a:ext cx="3505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FF"/>
                </a:solidFill>
                <a:latin typeface="Tahoma" pitchFamily="18" charset="0"/>
                <a:cs typeface="Tahoma" pitchFamily="18" charset="0"/>
              </a:rPr>
              <a:t>Him/His/It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837176" y="4352544"/>
            <a:ext cx="694944" cy="566928"/>
          </a:xfrm>
          <a:custGeom>
            <a:avLst/>
            <a:gdLst>
              <a:gd name="connsiteX0" fmla="*/ 694944 w 694944"/>
              <a:gd name="connsiteY0" fmla="*/ 199644 h 566928"/>
              <a:gd name="connsiteX1" fmla="*/ 694944 w 694944"/>
              <a:gd name="connsiteY1" fmla="*/ 0 h 566928"/>
              <a:gd name="connsiteX2" fmla="*/ 0 w 694944"/>
              <a:gd name="connsiteY2" fmla="*/ 0 h 566928"/>
              <a:gd name="connsiteX3" fmla="*/ 0 w 694944"/>
              <a:gd name="connsiteY3" fmla="*/ 199644 h 566928"/>
              <a:gd name="connsiteX4" fmla="*/ 259079 w 694944"/>
              <a:gd name="connsiteY4" fmla="*/ 199644 h 566928"/>
              <a:gd name="connsiteX5" fmla="*/ 259079 w 694944"/>
              <a:gd name="connsiteY5" fmla="*/ 566927 h 566928"/>
              <a:gd name="connsiteX6" fmla="*/ 454152 w 694944"/>
              <a:gd name="connsiteY6" fmla="*/ 566927 h 566928"/>
              <a:gd name="connsiteX7" fmla="*/ 454152 w 694944"/>
              <a:gd name="connsiteY7" fmla="*/ 199644 h 566928"/>
              <a:gd name="connsiteX8" fmla="*/ 694944 w 694944"/>
              <a:gd name="connsiteY8" fmla="*/ 199644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4944" h="566928">
                <a:moveTo>
                  <a:pt x="694944" y="199644"/>
                </a:moveTo>
                <a:lnTo>
                  <a:pt x="694944" y="0"/>
                </a:lnTo>
                <a:lnTo>
                  <a:pt x="0" y="0"/>
                </a:lnTo>
                <a:lnTo>
                  <a:pt x="0" y="199644"/>
                </a:lnTo>
                <a:lnTo>
                  <a:pt x="259079" y="199644"/>
                </a:lnTo>
                <a:lnTo>
                  <a:pt x="259079" y="566927"/>
                </a:lnTo>
                <a:lnTo>
                  <a:pt x="454152" y="566927"/>
                </a:lnTo>
                <a:lnTo>
                  <a:pt x="454152" y="199644"/>
                </a:lnTo>
                <a:lnTo>
                  <a:pt x="694944" y="199644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956047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54888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141720" y="3569208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7 w 458724"/>
              <a:gd name="connsiteY3" fmla="*/ 76200 h 457200"/>
              <a:gd name="connsiteX4" fmla="*/ 219455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2019300"/>
            <a:ext cx="1536700" cy="209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00500" y="5473700"/>
            <a:ext cx="2032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FF00FF"/>
                </a:solidFill>
                <a:latin typeface="Tahoma" pitchFamily="18" charset="0"/>
                <a:cs typeface="Tahoma" pitchFamily="18" charset="0"/>
              </a:rPr>
              <a:t>Her/It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779520" y="4352544"/>
            <a:ext cx="694944" cy="566928"/>
          </a:xfrm>
          <a:custGeom>
            <a:avLst/>
            <a:gdLst>
              <a:gd name="connsiteX0" fmla="*/ 694944 w 694944"/>
              <a:gd name="connsiteY0" fmla="*/ 199644 h 566928"/>
              <a:gd name="connsiteX1" fmla="*/ 694944 w 694944"/>
              <a:gd name="connsiteY1" fmla="*/ 0 h 566928"/>
              <a:gd name="connsiteX2" fmla="*/ 0 w 694944"/>
              <a:gd name="connsiteY2" fmla="*/ 0 h 566928"/>
              <a:gd name="connsiteX3" fmla="*/ 0 w 694944"/>
              <a:gd name="connsiteY3" fmla="*/ 199644 h 566928"/>
              <a:gd name="connsiteX4" fmla="*/ 259079 w 694944"/>
              <a:gd name="connsiteY4" fmla="*/ 199644 h 566928"/>
              <a:gd name="connsiteX5" fmla="*/ 259079 w 694944"/>
              <a:gd name="connsiteY5" fmla="*/ 566927 h 566928"/>
              <a:gd name="connsiteX6" fmla="*/ 454151 w 694944"/>
              <a:gd name="connsiteY6" fmla="*/ 566927 h 566928"/>
              <a:gd name="connsiteX7" fmla="*/ 454151 w 694944"/>
              <a:gd name="connsiteY7" fmla="*/ 199644 h 566928"/>
              <a:gd name="connsiteX8" fmla="*/ 694944 w 694944"/>
              <a:gd name="connsiteY8" fmla="*/ 199644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4944" h="566928">
                <a:moveTo>
                  <a:pt x="694944" y="199644"/>
                </a:moveTo>
                <a:lnTo>
                  <a:pt x="694944" y="0"/>
                </a:lnTo>
                <a:lnTo>
                  <a:pt x="0" y="0"/>
                </a:lnTo>
                <a:lnTo>
                  <a:pt x="0" y="199644"/>
                </a:lnTo>
                <a:lnTo>
                  <a:pt x="259079" y="199644"/>
                </a:lnTo>
                <a:lnTo>
                  <a:pt x="259079" y="566927"/>
                </a:lnTo>
                <a:lnTo>
                  <a:pt x="454151" y="566927"/>
                </a:lnTo>
                <a:lnTo>
                  <a:pt x="454151" y="199644"/>
                </a:lnTo>
                <a:lnTo>
                  <a:pt x="694944" y="199644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956047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54888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141720" y="3569208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7 w 458724"/>
              <a:gd name="connsiteY3" fmla="*/ 76200 h 457200"/>
              <a:gd name="connsiteX4" fmla="*/ 219455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2019300"/>
            <a:ext cx="1536700" cy="209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00500" y="5473700"/>
            <a:ext cx="2032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FF00FF"/>
                </a:solidFill>
                <a:latin typeface="Tahoma" pitchFamily="18" charset="0"/>
                <a:cs typeface="Tahoma" pitchFamily="18" charset="0"/>
              </a:rPr>
              <a:t>Her/It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715511" y="2028444"/>
            <a:ext cx="754380" cy="1188720"/>
          </a:xfrm>
          <a:custGeom>
            <a:avLst/>
            <a:gdLst>
              <a:gd name="connsiteX0" fmla="*/ 754379 w 754380"/>
              <a:gd name="connsiteY0" fmla="*/ 672083 h 1188720"/>
              <a:gd name="connsiteX1" fmla="*/ 614172 w 754380"/>
              <a:gd name="connsiteY1" fmla="*/ 1188720 h 1188720"/>
              <a:gd name="connsiteX2" fmla="*/ 597408 w 754380"/>
              <a:gd name="connsiteY2" fmla="*/ 879348 h 1188720"/>
              <a:gd name="connsiteX3" fmla="*/ 414528 w 754380"/>
              <a:gd name="connsiteY3" fmla="*/ 719327 h 1188720"/>
              <a:gd name="connsiteX4" fmla="*/ 345947 w 754380"/>
              <a:gd name="connsiteY4" fmla="*/ 719327 h 1188720"/>
              <a:gd name="connsiteX5" fmla="*/ 278891 w 754380"/>
              <a:gd name="connsiteY5" fmla="*/ 722376 h 1188720"/>
              <a:gd name="connsiteX6" fmla="*/ 50291 w 754380"/>
              <a:gd name="connsiteY6" fmla="*/ 629411 h 1188720"/>
              <a:gd name="connsiteX7" fmla="*/ 0 w 754380"/>
              <a:gd name="connsiteY7" fmla="*/ 379476 h 1188720"/>
              <a:gd name="connsiteX8" fmla="*/ 100584 w 754380"/>
              <a:gd name="connsiteY8" fmla="*/ 0 h 1188720"/>
              <a:gd name="connsiteX9" fmla="*/ 329184 w 754380"/>
              <a:gd name="connsiteY9" fmla="*/ 100583 h 1188720"/>
              <a:gd name="connsiteX10" fmla="*/ 609600 w 754380"/>
              <a:gd name="connsiteY10" fmla="*/ 193548 h 1188720"/>
              <a:gd name="connsiteX11" fmla="*/ 754379 w 754380"/>
              <a:gd name="connsiteY11" fmla="*/ 672083 h 1188720"/>
              <a:gd name="connsiteX12" fmla="*/ 754379 w 754380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80" h="1188720">
                <a:moveTo>
                  <a:pt x="754379" y="672083"/>
                </a:moveTo>
                <a:cubicBezTo>
                  <a:pt x="754379" y="835151"/>
                  <a:pt x="707135" y="1007363"/>
                  <a:pt x="614172" y="1188720"/>
                </a:cubicBezTo>
                <a:cubicBezTo>
                  <a:pt x="601979" y="1139951"/>
                  <a:pt x="597408" y="1037844"/>
                  <a:pt x="597408" y="879348"/>
                </a:cubicBezTo>
                <a:cubicBezTo>
                  <a:pt x="597408" y="772667"/>
                  <a:pt x="536447" y="719327"/>
                  <a:pt x="414528" y="719327"/>
                </a:cubicBezTo>
                <a:cubicBezTo>
                  <a:pt x="400811" y="719327"/>
                  <a:pt x="377952" y="719327"/>
                  <a:pt x="345947" y="719327"/>
                </a:cubicBezTo>
                <a:cubicBezTo>
                  <a:pt x="315467" y="722376"/>
                  <a:pt x="292608" y="723900"/>
                  <a:pt x="278891" y="722376"/>
                </a:cubicBezTo>
                <a:cubicBezTo>
                  <a:pt x="169164" y="723900"/>
                  <a:pt x="92964" y="691895"/>
                  <a:pt x="50291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8" y="103632"/>
                  <a:pt x="100584" y="0"/>
                </a:cubicBezTo>
                <a:cubicBezTo>
                  <a:pt x="109728" y="33527"/>
                  <a:pt x="185928" y="67055"/>
                  <a:pt x="329184" y="100583"/>
                </a:cubicBezTo>
                <a:cubicBezTo>
                  <a:pt x="490728" y="140207"/>
                  <a:pt x="583691" y="170688"/>
                  <a:pt x="609600" y="193548"/>
                </a:cubicBezTo>
                <a:cubicBezTo>
                  <a:pt x="705611" y="272795"/>
                  <a:pt x="754379" y="432816"/>
                  <a:pt x="754379" y="672083"/>
                </a:cubicBezTo>
                <a:lnTo>
                  <a:pt x="754379" y="672083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89347" y="4352544"/>
            <a:ext cx="249936" cy="254508"/>
          </a:xfrm>
          <a:custGeom>
            <a:avLst/>
            <a:gdLst>
              <a:gd name="connsiteX0" fmla="*/ 0 w 249936"/>
              <a:gd name="connsiteY0" fmla="*/ 0 h 254508"/>
              <a:gd name="connsiteX1" fmla="*/ 0 w 249936"/>
              <a:gd name="connsiteY1" fmla="*/ 254508 h 254508"/>
              <a:gd name="connsiteX2" fmla="*/ 249936 w 249936"/>
              <a:gd name="connsiteY2" fmla="*/ 254508 h 254508"/>
              <a:gd name="connsiteX3" fmla="*/ 249936 w 249936"/>
              <a:gd name="connsiteY3" fmla="*/ 0 h 254508"/>
              <a:gd name="connsiteX4" fmla="*/ 0 w 249936"/>
              <a:gd name="connsiteY4" fmla="*/ 0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0" y="0"/>
                </a:moveTo>
                <a:lnTo>
                  <a:pt x="0" y="254508"/>
                </a:lnTo>
                <a:lnTo>
                  <a:pt x="249936" y="254508"/>
                </a:lnTo>
                <a:lnTo>
                  <a:pt x="249936" y="0"/>
                </a:lnTo>
                <a:lnTo>
                  <a:pt x="0" y="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59181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184647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77748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70400" y="5473700"/>
            <a:ext cx="1092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FF6820"/>
                </a:solidFill>
                <a:latin typeface="Tahoma" pitchFamily="18" charset="0"/>
                <a:cs typeface="Tahoma" pitchFamily="18" charset="0"/>
              </a:rPr>
              <a:t>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38094"/>
          </a:xfrm>
          <a:custGeom>
            <a:avLst/>
            <a:gdLst>
              <a:gd name="connsiteX0" fmla="*/ 0 w 8991600"/>
              <a:gd name="connsiteY0" fmla="*/ 19046 h 38094"/>
              <a:gd name="connsiteX1" fmla="*/ 8991599 w 89916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4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200900"/>
            <a:ext cx="8991600" cy="38093"/>
          </a:xfrm>
          <a:custGeom>
            <a:avLst/>
            <a:gdLst>
              <a:gd name="connsiteX0" fmla="*/ 0 w 8991600"/>
              <a:gd name="connsiteY0" fmla="*/ 19046 h 38093"/>
              <a:gd name="connsiteX1" fmla="*/ 8991599 w 89916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3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38094" cy="6705600"/>
          </a:xfrm>
          <a:custGeom>
            <a:avLst/>
            <a:gdLst>
              <a:gd name="connsiteX0" fmla="*/ 19046 w 38094"/>
              <a:gd name="connsiteY0" fmla="*/ 0 h 6705600"/>
              <a:gd name="connsiteX1" fmla="*/ 19046 w 38094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86900" y="533393"/>
            <a:ext cx="38093" cy="6705600"/>
          </a:xfrm>
          <a:custGeom>
            <a:avLst/>
            <a:gdLst>
              <a:gd name="connsiteX0" fmla="*/ 19046 w 38093"/>
              <a:gd name="connsiteY0" fmla="*/ 0 h 6705600"/>
              <a:gd name="connsiteX1" fmla="*/ 19046 w 38093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29793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890771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48360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96711" y="4352544"/>
            <a:ext cx="694944" cy="211835"/>
          </a:xfrm>
          <a:custGeom>
            <a:avLst/>
            <a:gdLst>
              <a:gd name="connsiteX0" fmla="*/ 0 w 694944"/>
              <a:gd name="connsiteY0" fmla="*/ 0 h 211835"/>
              <a:gd name="connsiteX1" fmla="*/ 0 w 694944"/>
              <a:gd name="connsiteY1" fmla="*/ 211835 h 211835"/>
              <a:gd name="connsiteX2" fmla="*/ 694944 w 694944"/>
              <a:gd name="connsiteY2" fmla="*/ 211835 h 211835"/>
              <a:gd name="connsiteX3" fmla="*/ 694944 w 694944"/>
              <a:gd name="connsiteY3" fmla="*/ 0 h 211835"/>
              <a:gd name="connsiteX4" fmla="*/ 0 w 694944"/>
              <a:gd name="connsiteY4" fmla="*/ 0 h 211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4944" h="211835">
                <a:moveTo>
                  <a:pt x="0" y="0"/>
                </a:moveTo>
                <a:lnTo>
                  <a:pt x="0" y="211835"/>
                </a:lnTo>
                <a:lnTo>
                  <a:pt x="694944" y="211835"/>
                </a:lnTo>
                <a:lnTo>
                  <a:pt x="694944" y="0"/>
                </a:lnTo>
                <a:lnTo>
                  <a:pt x="0" y="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019300"/>
            <a:ext cx="1790700" cy="2057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37000" y="5473700"/>
            <a:ext cx="21717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715511" y="2028444"/>
            <a:ext cx="754380" cy="1188720"/>
          </a:xfrm>
          <a:custGeom>
            <a:avLst/>
            <a:gdLst>
              <a:gd name="connsiteX0" fmla="*/ 754379 w 754380"/>
              <a:gd name="connsiteY0" fmla="*/ 672083 h 1188720"/>
              <a:gd name="connsiteX1" fmla="*/ 614172 w 754380"/>
              <a:gd name="connsiteY1" fmla="*/ 1188720 h 1188720"/>
              <a:gd name="connsiteX2" fmla="*/ 597408 w 754380"/>
              <a:gd name="connsiteY2" fmla="*/ 879348 h 1188720"/>
              <a:gd name="connsiteX3" fmla="*/ 414528 w 754380"/>
              <a:gd name="connsiteY3" fmla="*/ 719327 h 1188720"/>
              <a:gd name="connsiteX4" fmla="*/ 345947 w 754380"/>
              <a:gd name="connsiteY4" fmla="*/ 719327 h 1188720"/>
              <a:gd name="connsiteX5" fmla="*/ 278891 w 754380"/>
              <a:gd name="connsiteY5" fmla="*/ 722376 h 1188720"/>
              <a:gd name="connsiteX6" fmla="*/ 50291 w 754380"/>
              <a:gd name="connsiteY6" fmla="*/ 629411 h 1188720"/>
              <a:gd name="connsiteX7" fmla="*/ 0 w 754380"/>
              <a:gd name="connsiteY7" fmla="*/ 379476 h 1188720"/>
              <a:gd name="connsiteX8" fmla="*/ 100584 w 754380"/>
              <a:gd name="connsiteY8" fmla="*/ 0 h 1188720"/>
              <a:gd name="connsiteX9" fmla="*/ 329184 w 754380"/>
              <a:gd name="connsiteY9" fmla="*/ 100583 h 1188720"/>
              <a:gd name="connsiteX10" fmla="*/ 609600 w 754380"/>
              <a:gd name="connsiteY10" fmla="*/ 193548 h 1188720"/>
              <a:gd name="connsiteX11" fmla="*/ 754379 w 754380"/>
              <a:gd name="connsiteY11" fmla="*/ 672083 h 1188720"/>
              <a:gd name="connsiteX12" fmla="*/ 754379 w 754380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80" h="1188720">
                <a:moveTo>
                  <a:pt x="754379" y="672083"/>
                </a:moveTo>
                <a:cubicBezTo>
                  <a:pt x="754379" y="835151"/>
                  <a:pt x="707135" y="1007363"/>
                  <a:pt x="614172" y="1188720"/>
                </a:cubicBezTo>
                <a:cubicBezTo>
                  <a:pt x="601979" y="1139951"/>
                  <a:pt x="597408" y="1037844"/>
                  <a:pt x="597408" y="879348"/>
                </a:cubicBezTo>
                <a:cubicBezTo>
                  <a:pt x="597408" y="772667"/>
                  <a:pt x="536447" y="719327"/>
                  <a:pt x="414528" y="719327"/>
                </a:cubicBezTo>
                <a:cubicBezTo>
                  <a:pt x="400811" y="719327"/>
                  <a:pt x="377952" y="719327"/>
                  <a:pt x="345947" y="719327"/>
                </a:cubicBezTo>
                <a:cubicBezTo>
                  <a:pt x="315467" y="722376"/>
                  <a:pt x="292608" y="723900"/>
                  <a:pt x="278891" y="722376"/>
                </a:cubicBezTo>
                <a:cubicBezTo>
                  <a:pt x="169164" y="723900"/>
                  <a:pt x="92964" y="691895"/>
                  <a:pt x="50291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8" y="103632"/>
                  <a:pt x="100584" y="0"/>
                </a:cubicBezTo>
                <a:cubicBezTo>
                  <a:pt x="109728" y="33527"/>
                  <a:pt x="185928" y="67055"/>
                  <a:pt x="329184" y="100583"/>
                </a:cubicBezTo>
                <a:cubicBezTo>
                  <a:pt x="490728" y="140207"/>
                  <a:pt x="583691" y="170688"/>
                  <a:pt x="609600" y="193548"/>
                </a:cubicBezTo>
                <a:cubicBezTo>
                  <a:pt x="705611" y="272795"/>
                  <a:pt x="754379" y="432816"/>
                  <a:pt x="754379" y="672083"/>
                </a:cubicBezTo>
                <a:lnTo>
                  <a:pt x="754379" y="672083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72940" y="4352544"/>
            <a:ext cx="694944" cy="211835"/>
          </a:xfrm>
          <a:custGeom>
            <a:avLst/>
            <a:gdLst>
              <a:gd name="connsiteX0" fmla="*/ 0 w 694944"/>
              <a:gd name="connsiteY0" fmla="*/ 0 h 211835"/>
              <a:gd name="connsiteX1" fmla="*/ 0 w 694944"/>
              <a:gd name="connsiteY1" fmla="*/ 211835 h 211835"/>
              <a:gd name="connsiteX2" fmla="*/ 694944 w 694944"/>
              <a:gd name="connsiteY2" fmla="*/ 211835 h 211835"/>
              <a:gd name="connsiteX3" fmla="*/ 694944 w 694944"/>
              <a:gd name="connsiteY3" fmla="*/ 0 h 211835"/>
              <a:gd name="connsiteX4" fmla="*/ 0 w 694944"/>
              <a:gd name="connsiteY4" fmla="*/ 0 h 211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4944" h="211835">
                <a:moveTo>
                  <a:pt x="0" y="0"/>
                </a:moveTo>
                <a:lnTo>
                  <a:pt x="0" y="211835"/>
                </a:lnTo>
                <a:lnTo>
                  <a:pt x="694944" y="211835"/>
                </a:lnTo>
                <a:lnTo>
                  <a:pt x="694944" y="0"/>
                </a:lnTo>
                <a:lnTo>
                  <a:pt x="0" y="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59181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184647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77748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67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92400" y="5473700"/>
            <a:ext cx="4648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FF6820"/>
                </a:solidFill>
                <a:latin typeface="Tahoma" pitchFamily="18" charset="0"/>
                <a:cs typeface="Tahoma" pitchFamily="18" charset="0"/>
              </a:rPr>
              <a:t>My...s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FF6820"/>
                </a:solidFill>
                <a:latin typeface="Tahoma" pitchFamily="18" charset="0"/>
                <a:cs typeface="Tahoma" pitchFamily="18" charset="0"/>
              </a:rPr>
              <a:t>(plural)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062984" y="2016251"/>
            <a:ext cx="1013459" cy="2060448"/>
          </a:xfrm>
          <a:custGeom>
            <a:avLst/>
            <a:gdLst>
              <a:gd name="connsiteX0" fmla="*/ 1013459 w 1013459"/>
              <a:gd name="connsiteY0" fmla="*/ 1594104 h 2060448"/>
              <a:gd name="connsiteX1" fmla="*/ 918971 w 1013459"/>
              <a:gd name="connsiteY1" fmla="*/ 1920239 h 2060448"/>
              <a:gd name="connsiteX2" fmla="*/ 605027 w 1013459"/>
              <a:gd name="connsiteY2" fmla="*/ 2060448 h 2060448"/>
              <a:gd name="connsiteX3" fmla="*/ 0 w 1013459"/>
              <a:gd name="connsiteY3" fmla="*/ 2060448 h 2060448"/>
              <a:gd name="connsiteX4" fmla="*/ 83819 w 1013459"/>
              <a:gd name="connsiteY4" fmla="*/ 1754124 h 2060448"/>
              <a:gd name="connsiteX5" fmla="*/ 202691 w 1013459"/>
              <a:gd name="connsiteY5" fmla="*/ 1479804 h 2060448"/>
              <a:gd name="connsiteX6" fmla="*/ 728471 w 1013459"/>
              <a:gd name="connsiteY6" fmla="*/ 1479804 h 2060448"/>
              <a:gd name="connsiteX7" fmla="*/ 762000 w 1013459"/>
              <a:gd name="connsiteY7" fmla="*/ 781812 h 2060448"/>
              <a:gd name="connsiteX8" fmla="*/ 495300 w 1013459"/>
              <a:gd name="connsiteY8" fmla="*/ 728472 h 2060448"/>
              <a:gd name="connsiteX9" fmla="*/ 301751 w 1013459"/>
              <a:gd name="connsiteY9" fmla="*/ 637032 h 2060448"/>
              <a:gd name="connsiteX10" fmla="*/ 225551 w 1013459"/>
              <a:gd name="connsiteY10" fmla="*/ 374904 h 2060448"/>
              <a:gd name="connsiteX11" fmla="*/ 352044 w 1013459"/>
              <a:gd name="connsiteY11" fmla="*/ 0 h 2060448"/>
              <a:gd name="connsiteX12" fmla="*/ 568451 w 1013459"/>
              <a:gd name="connsiteY12" fmla="*/ 114300 h 2060448"/>
              <a:gd name="connsiteX13" fmla="*/ 804671 w 1013459"/>
              <a:gd name="connsiteY13" fmla="*/ 198120 h 2060448"/>
              <a:gd name="connsiteX14" fmla="*/ 920495 w 1013459"/>
              <a:gd name="connsiteY14" fmla="*/ 464820 h 2060448"/>
              <a:gd name="connsiteX15" fmla="*/ 899159 w 1013459"/>
              <a:gd name="connsiteY15" fmla="*/ 623316 h 2060448"/>
              <a:gd name="connsiteX16" fmla="*/ 879347 w 1013459"/>
              <a:gd name="connsiteY16" fmla="*/ 781812 h 2060448"/>
              <a:gd name="connsiteX17" fmla="*/ 946403 w 1013459"/>
              <a:gd name="connsiteY17" fmla="*/ 1353312 h 2060448"/>
              <a:gd name="connsiteX18" fmla="*/ 1013459 w 1013459"/>
              <a:gd name="connsiteY18" fmla="*/ 1594104 h 2060448"/>
              <a:gd name="connsiteX19" fmla="*/ 1013459 w 1013459"/>
              <a:gd name="connsiteY19" fmla="*/ 1594104 h 2060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013459" h="2060448">
                <a:moveTo>
                  <a:pt x="1013459" y="1594104"/>
                </a:moveTo>
                <a:cubicBezTo>
                  <a:pt x="1013459" y="1758695"/>
                  <a:pt x="981455" y="1866900"/>
                  <a:pt x="918971" y="1920239"/>
                </a:cubicBezTo>
                <a:cubicBezTo>
                  <a:pt x="894587" y="1943100"/>
                  <a:pt x="789431" y="1988819"/>
                  <a:pt x="605027" y="2060448"/>
                </a:cubicBezTo>
                <a:lnTo>
                  <a:pt x="0" y="2060448"/>
                </a:lnTo>
                <a:cubicBezTo>
                  <a:pt x="27431" y="1958339"/>
                  <a:pt x="56387" y="1856232"/>
                  <a:pt x="83819" y="1754124"/>
                </a:cubicBezTo>
                <a:cubicBezTo>
                  <a:pt x="126491" y="1613916"/>
                  <a:pt x="166115" y="1520951"/>
                  <a:pt x="202691" y="1479804"/>
                </a:cubicBezTo>
                <a:lnTo>
                  <a:pt x="728471" y="1479804"/>
                </a:lnTo>
                <a:cubicBezTo>
                  <a:pt x="728471" y="1397507"/>
                  <a:pt x="740663" y="1164336"/>
                  <a:pt x="762000" y="781812"/>
                </a:cubicBezTo>
                <a:cubicBezTo>
                  <a:pt x="675131" y="765048"/>
                  <a:pt x="586739" y="746760"/>
                  <a:pt x="495300" y="728472"/>
                </a:cubicBezTo>
                <a:cubicBezTo>
                  <a:pt x="405383" y="710183"/>
                  <a:pt x="341375" y="679704"/>
                  <a:pt x="301751" y="637032"/>
                </a:cubicBezTo>
                <a:cubicBezTo>
                  <a:pt x="249935" y="582168"/>
                  <a:pt x="225551" y="493776"/>
                  <a:pt x="225551" y="374904"/>
                </a:cubicBezTo>
                <a:cubicBezTo>
                  <a:pt x="225551" y="254508"/>
                  <a:pt x="266700" y="129540"/>
                  <a:pt x="352044" y="0"/>
                </a:cubicBezTo>
                <a:cubicBezTo>
                  <a:pt x="388619" y="44196"/>
                  <a:pt x="460247" y="82296"/>
                  <a:pt x="568451" y="114300"/>
                </a:cubicBezTo>
                <a:cubicBezTo>
                  <a:pt x="688847" y="144780"/>
                  <a:pt x="768095" y="172212"/>
                  <a:pt x="804671" y="198120"/>
                </a:cubicBezTo>
                <a:cubicBezTo>
                  <a:pt x="882395" y="254508"/>
                  <a:pt x="920495" y="342900"/>
                  <a:pt x="920495" y="464820"/>
                </a:cubicBezTo>
                <a:cubicBezTo>
                  <a:pt x="920495" y="501396"/>
                  <a:pt x="912875" y="554736"/>
                  <a:pt x="899159" y="623316"/>
                </a:cubicBezTo>
                <a:cubicBezTo>
                  <a:pt x="885444" y="691896"/>
                  <a:pt x="879347" y="745236"/>
                  <a:pt x="879347" y="781812"/>
                </a:cubicBezTo>
                <a:cubicBezTo>
                  <a:pt x="879347" y="1043940"/>
                  <a:pt x="900683" y="1234440"/>
                  <a:pt x="946403" y="1353312"/>
                </a:cubicBezTo>
                <a:cubicBezTo>
                  <a:pt x="990600" y="1472183"/>
                  <a:pt x="1013459" y="1551432"/>
                  <a:pt x="1013459" y="1594104"/>
                </a:cubicBezTo>
                <a:lnTo>
                  <a:pt x="1013459" y="1594104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180076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77291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365747" y="3569208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08200"/>
            <a:ext cx="812800" cy="199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43400" y="5473700"/>
            <a:ext cx="1346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808080"/>
                </a:solidFill>
                <a:latin typeface="Tahoma" pitchFamily="18" charset="0"/>
                <a:cs typeface="Tahoma" pitchFamily="18" charset="0"/>
              </a:rPr>
              <a:t>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47615" y="2028444"/>
            <a:ext cx="754380" cy="1188720"/>
          </a:xfrm>
          <a:custGeom>
            <a:avLst/>
            <a:gdLst>
              <a:gd name="connsiteX0" fmla="*/ 754380 w 754380"/>
              <a:gd name="connsiteY0" fmla="*/ 672083 h 1188720"/>
              <a:gd name="connsiteX1" fmla="*/ 614172 w 754380"/>
              <a:gd name="connsiteY1" fmla="*/ 1188720 h 1188720"/>
              <a:gd name="connsiteX2" fmla="*/ 597408 w 754380"/>
              <a:gd name="connsiteY2" fmla="*/ 879348 h 1188720"/>
              <a:gd name="connsiteX3" fmla="*/ 414528 w 754380"/>
              <a:gd name="connsiteY3" fmla="*/ 719327 h 1188720"/>
              <a:gd name="connsiteX4" fmla="*/ 345948 w 754380"/>
              <a:gd name="connsiteY4" fmla="*/ 719327 h 1188720"/>
              <a:gd name="connsiteX5" fmla="*/ 278892 w 754380"/>
              <a:gd name="connsiteY5" fmla="*/ 722376 h 1188720"/>
              <a:gd name="connsiteX6" fmla="*/ 50292 w 754380"/>
              <a:gd name="connsiteY6" fmla="*/ 629411 h 1188720"/>
              <a:gd name="connsiteX7" fmla="*/ 0 w 754380"/>
              <a:gd name="connsiteY7" fmla="*/ 379476 h 1188720"/>
              <a:gd name="connsiteX8" fmla="*/ 100584 w 754380"/>
              <a:gd name="connsiteY8" fmla="*/ 0 h 1188720"/>
              <a:gd name="connsiteX9" fmla="*/ 329184 w 754380"/>
              <a:gd name="connsiteY9" fmla="*/ 100583 h 1188720"/>
              <a:gd name="connsiteX10" fmla="*/ 609600 w 754380"/>
              <a:gd name="connsiteY10" fmla="*/ 193548 h 1188720"/>
              <a:gd name="connsiteX11" fmla="*/ 754380 w 754380"/>
              <a:gd name="connsiteY11" fmla="*/ 672083 h 1188720"/>
              <a:gd name="connsiteX12" fmla="*/ 754380 w 754380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80" h="1188720">
                <a:moveTo>
                  <a:pt x="754380" y="672083"/>
                </a:moveTo>
                <a:cubicBezTo>
                  <a:pt x="754380" y="835151"/>
                  <a:pt x="707136" y="1007363"/>
                  <a:pt x="614172" y="1188720"/>
                </a:cubicBezTo>
                <a:cubicBezTo>
                  <a:pt x="601980" y="1139951"/>
                  <a:pt x="597408" y="1037844"/>
                  <a:pt x="597408" y="879348"/>
                </a:cubicBezTo>
                <a:cubicBezTo>
                  <a:pt x="597408" y="772667"/>
                  <a:pt x="536448" y="719327"/>
                  <a:pt x="414528" y="719327"/>
                </a:cubicBezTo>
                <a:cubicBezTo>
                  <a:pt x="400812" y="719327"/>
                  <a:pt x="377952" y="719327"/>
                  <a:pt x="345948" y="719327"/>
                </a:cubicBezTo>
                <a:cubicBezTo>
                  <a:pt x="315468" y="722376"/>
                  <a:pt x="292608" y="723900"/>
                  <a:pt x="278892" y="722376"/>
                </a:cubicBezTo>
                <a:cubicBezTo>
                  <a:pt x="169164" y="723900"/>
                  <a:pt x="92964" y="691895"/>
                  <a:pt x="50292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8" y="103632"/>
                  <a:pt x="100584" y="0"/>
                </a:cubicBezTo>
                <a:cubicBezTo>
                  <a:pt x="109728" y="33527"/>
                  <a:pt x="185928" y="67055"/>
                  <a:pt x="329184" y="100583"/>
                </a:cubicBezTo>
                <a:cubicBezTo>
                  <a:pt x="490728" y="140207"/>
                  <a:pt x="583692" y="170688"/>
                  <a:pt x="609600" y="193548"/>
                </a:cubicBezTo>
                <a:cubicBezTo>
                  <a:pt x="705612" y="272795"/>
                  <a:pt x="754380" y="432816"/>
                  <a:pt x="754380" y="672083"/>
                </a:cubicBezTo>
                <a:lnTo>
                  <a:pt x="754380" y="672083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521452" y="4352544"/>
            <a:ext cx="249935" cy="254508"/>
          </a:xfrm>
          <a:custGeom>
            <a:avLst/>
            <a:gdLst>
              <a:gd name="connsiteX0" fmla="*/ 0 w 249935"/>
              <a:gd name="connsiteY0" fmla="*/ 0 h 254508"/>
              <a:gd name="connsiteX1" fmla="*/ 0 w 249935"/>
              <a:gd name="connsiteY1" fmla="*/ 254508 h 254508"/>
              <a:gd name="connsiteX2" fmla="*/ 249935 w 249935"/>
              <a:gd name="connsiteY2" fmla="*/ 254508 h 254508"/>
              <a:gd name="connsiteX3" fmla="*/ 249935 w 249935"/>
              <a:gd name="connsiteY3" fmla="*/ 0 h 254508"/>
              <a:gd name="connsiteX4" fmla="*/ 0 w 249935"/>
              <a:gd name="connsiteY4" fmla="*/ 0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5" h="254508">
                <a:moveTo>
                  <a:pt x="0" y="0"/>
                </a:moveTo>
                <a:lnTo>
                  <a:pt x="0" y="254508"/>
                </a:lnTo>
                <a:lnTo>
                  <a:pt x="249935" y="254508"/>
                </a:lnTo>
                <a:lnTo>
                  <a:pt x="249935" y="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423915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016752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60958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006600"/>
            <a:ext cx="1562100" cy="207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87700" y="5473700"/>
            <a:ext cx="3683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...S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(plural)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717292" y="2057400"/>
            <a:ext cx="1853183" cy="1997964"/>
          </a:xfrm>
          <a:custGeom>
            <a:avLst/>
            <a:gdLst>
              <a:gd name="connsiteX0" fmla="*/ 1853183 w 1853183"/>
              <a:gd name="connsiteY0" fmla="*/ 1824228 h 1997964"/>
              <a:gd name="connsiteX1" fmla="*/ 1839467 w 1853183"/>
              <a:gd name="connsiteY1" fmla="*/ 1891284 h 1997964"/>
              <a:gd name="connsiteX2" fmla="*/ 1684019 w 1853183"/>
              <a:gd name="connsiteY2" fmla="*/ 1997964 h 1997964"/>
              <a:gd name="connsiteX3" fmla="*/ 1684019 w 1853183"/>
              <a:gd name="connsiteY3" fmla="*/ 952500 h 1997964"/>
              <a:gd name="connsiteX4" fmla="*/ 1508760 w 1853183"/>
              <a:gd name="connsiteY4" fmla="*/ 694944 h 1997964"/>
              <a:gd name="connsiteX5" fmla="*/ 504443 w 1853183"/>
              <a:gd name="connsiteY5" fmla="*/ 694944 h 1997964"/>
              <a:gd name="connsiteX6" fmla="*/ 466343 w 1853183"/>
              <a:gd name="connsiteY6" fmla="*/ 838200 h 1997964"/>
              <a:gd name="connsiteX7" fmla="*/ 533400 w 1853183"/>
              <a:gd name="connsiteY7" fmla="*/ 1171955 h 1997964"/>
              <a:gd name="connsiteX8" fmla="*/ 664463 w 1853183"/>
              <a:gd name="connsiteY8" fmla="*/ 1395984 h 1997964"/>
              <a:gd name="connsiteX9" fmla="*/ 733043 w 1853183"/>
              <a:gd name="connsiteY9" fmla="*/ 1548384 h 1997964"/>
              <a:gd name="connsiteX10" fmla="*/ 490727 w 1853183"/>
              <a:gd name="connsiteY10" fmla="*/ 1997964 h 1997964"/>
              <a:gd name="connsiteX11" fmla="*/ 0 w 1853183"/>
              <a:gd name="connsiteY11" fmla="*/ 1997964 h 1997964"/>
              <a:gd name="connsiteX12" fmla="*/ 51815 w 1853183"/>
              <a:gd name="connsiteY12" fmla="*/ 1737359 h 1997964"/>
              <a:gd name="connsiteX13" fmla="*/ 99059 w 1853183"/>
              <a:gd name="connsiteY13" fmla="*/ 1493520 h 1997964"/>
              <a:gd name="connsiteX14" fmla="*/ 228600 w 1853183"/>
              <a:gd name="connsiteY14" fmla="*/ 1417320 h 1997964"/>
              <a:gd name="connsiteX15" fmla="*/ 326135 w 1853183"/>
              <a:gd name="connsiteY15" fmla="*/ 1379220 h 1997964"/>
              <a:gd name="connsiteX16" fmla="*/ 292607 w 1853183"/>
              <a:gd name="connsiteY16" fmla="*/ 1095755 h 1997964"/>
              <a:gd name="connsiteX17" fmla="*/ 393191 w 1853183"/>
              <a:gd name="connsiteY17" fmla="*/ 714755 h 1997964"/>
              <a:gd name="connsiteX18" fmla="*/ 381000 w 1853183"/>
              <a:gd name="connsiteY18" fmla="*/ 672083 h 1997964"/>
              <a:gd name="connsiteX19" fmla="*/ 262127 w 1853183"/>
              <a:gd name="connsiteY19" fmla="*/ 431292 h 1997964"/>
              <a:gd name="connsiteX20" fmla="*/ 278891 w 1853183"/>
              <a:gd name="connsiteY20" fmla="*/ 202692 h 1997964"/>
              <a:gd name="connsiteX21" fmla="*/ 376427 w 1853183"/>
              <a:gd name="connsiteY21" fmla="*/ 0 h 1997964"/>
              <a:gd name="connsiteX22" fmla="*/ 461772 w 1853183"/>
              <a:gd name="connsiteY22" fmla="*/ 73151 h 1997964"/>
              <a:gd name="connsiteX23" fmla="*/ 580643 w 1853183"/>
              <a:gd name="connsiteY23" fmla="*/ 97535 h 1997964"/>
              <a:gd name="connsiteX24" fmla="*/ 1040892 w 1853183"/>
              <a:gd name="connsiteY24" fmla="*/ 97535 h 1997964"/>
              <a:gd name="connsiteX25" fmla="*/ 1504187 w 1853183"/>
              <a:gd name="connsiteY25" fmla="*/ 97535 h 1997964"/>
              <a:gd name="connsiteX26" fmla="*/ 1853183 w 1853183"/>
              <a:gd name="connsiteY26" fmla="*/ 819911 h 1997964"/>
              <a:gd name="connsiteX27" fmla="*/ 1853183 w 1853183"/>
              <a:gd name="connsiteY27" fmla="*/ 1824228 h 1997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853183" h="1997964">
                <a:moveTo>
                  <a:pt x="1853183" y="1824228"/>
                </a:moveTo>
                <a:cubicBezTo>
                  <a:pt x="1853183" y="1847088"/>
                  <a:pt x="1848611" y="1868423"/>
                  <a:pt x="1839467" y="1891284"/>
                </a:cubicBezTo>
                <a:cubicBezTo>
                  <a:pt x="1796795" y="1923288"/>
                  <a:pt x="1744979" y="1958340"/>
                  <a:pt x="1684019" y="1997964"/>
                </a:cubicBezTo>
                <a:lnTo>
                  <a:pt x="1684019" y="952500"/>
                </a:lnTo>
                <a:cubicBezTo>
                  <a:pt x="1684019" y="780288"/>
                  <a:pt x="1624583" y="694944"/>
                  <a:pt x="1508760" y="694944"/>
                </a:cubicBezTo>
                <a:lnTo>
                  <a:pt x="504443" y="694944"/>
                </a:lnTo>
                <a:cubicBezTo>
                  <a:pt x="478535" y="739139"/>
                  <a:pt x="466343" y="787907"/>
                  <a:pt x="466343" y="838200"/>
                </a:cubicBezTo>
                <a:cubicBezTo>
                  <a:pt x="466343" y="957072"/>
                  <a:pt x="487679" y="1068323"/>
                  <a:pt x="533400" y="1171955"/>
                </a:cubicBezTo>
                <a:cubicBezTo>
                  <a:pt x="556260" y="1225296"/>
                  <a:pt x="598931" y="1299971"/>
                  <a:pt x="664463" y="1395984"/>
                </a:cubicBezTo>
                <a:cubicBezTo>
                  <a:pt x="710183" y="1464564"/>
                  <a:pt x="733043" y="1514855"/>
                  <a:pt x="733043" y="1548384"/>
                </a:cubicBezTo>
                <a:cubicBezTo>
                  <a:pt x="733043" y="1763267"/>
                  <a:pt x="652272" y="1912620"/>
                  <a:pt x="490727" y="1997964"/>
                </a:cubicBezTo>
                <a:lnTo>
                  <a:pt x="0" y="1997964"/>
                </a:lnTo>
                <a:cubicBezTo>
                  <a:pt x="27431" y="1943100"/>
                  <a:pt x="45719" y="1857755"/>
                  <a:pt x="51815" y="1737359"/>
                </a:cubicBezTo>
                <a:cubicBezTo>
                  <a:pt x="59435" y="1616964"/>
                  <a:pt x="74675" y="1536191"/>
                  <a:pt x="99059" y="1493520"/>
                </a:cubicBezTo>
                <a:cubicBezTo>
                  <a:pt x="123443" y="1450847"/>
                  <a:pt x="166115" y="1426464"/>
                  <a:pt x="228600" y="1417320"/>
                </a:cubicBezTo>
                <a:cubicBezTo>
                  <a:pt x="289559" y="1409700"/>
                  <a:pt x="323087" y="1395984"/>
                  <a:pt x="326135" y="1379220"/>
                </a:cubicBezTo>
                <a:cubicBezTo>
                  <a:pt x="303275" y="1272540"/>
                  <a:pt x="292607" y="1178051"/>
                  <a:pt x="292607" y="1095755"/>
                </a:cubicBezTo>
                <a:cubicBezTo>
                  <a:pt x="292607" y="1016507"/>
                  <a:pt x="326135" y="890016"/>
                  <a:pt x="393191" y="714755"/>
                </a:cubicBezTo>
                <a:lnTo>
                  <a:pt x="381000" y="672083"/>
                </a:lnTo>
                <a:cubicBezTo>
                  <a:pt x="301751" y="658367"/>
                  <a:pt x="262127" y="577595"/>
                  <a:pt x="262127" y="431292"/>
                </a:cubicBezTo>
                <a:cubicBezTo>
                  <a:pt x="262127" y="321564"/>
                  <a:pt x="268223" y="245364"/>
                  <a:pt x="278891" y="202692"/>
                </a:cubicBezTo>
                <a:cubicBezTo>
                  <a:pt x="291083" y="160020"/>
                  <a:pt x="323087" y="92964"/>
                  <a:pt x="376427" y="0"/>
                </a:cubicBezTo>
                <a:cubicBezTo>
                  <a:pt x="422147" y="44195"/>
                  <a:pt x="449579" y="68579"/>
                  <a:pt x="461772" y="73151"/>
                </a:cubicBezTo>
                <a:cubicBezTo>
                  <a:pt x="487679" y="88392"/>
                  <a:pt x="527303" y="97535"/>
                  <a:pt x="580643" y="97535"/>
                </a:cubicBezTo>
                <a:cubicBezTo>
                  <a:pt x="682751" y="97535"/>
                  <a:pt x="835151" y="97535"/>
                  <a:pt x="1040892" y="97535"/>
                </a:cubicBezTo>
                <a:cubicBezTo>
                  <a:pt x="1245107" y="97535"/>
                  <a:pt x="1400555" y="97535"/>
                  <a:pt x="1504187" y="97535"/>
                </a:cubicBezTo>
                <a:cubicBezTo>
                  <a:pt x="1735836" y="97535"/>
                  <a:pt x="1853183" y="338327"/>
                  <a:pt x="1853183" y="819911"/>
                </a:cubicBezTo>
                <a:lnTo>
                  <a:pt x="1853183" y="1824228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28388" y="1719072"/>
            <a:ext cx="275844" cy="275844"/>
          </a:xfrm>
          <a:custGeom>
            <a:avLst/>
            <a:gdLst>
              <a:gd name="connsiteX0" fmla="*/ 0 w 275844"/>
              <a:gd name="connsiteY0" fmla="*/ 0 h 275844"/>
              <a:gd name="connsiteX1" fmla="*/ 0 w 275844"/>
              <a:gd name="connsiteY1" fmla="*/ 275844 h 275844"/>
              <a:gd name="connsiteX2" fmla="*/ 275844 w 275844"/>
              <a:gd name="connsiteY2" fmla="*/ 275844 h 275844"/>
              <a:gd name="connsiteX3" fmla="*/ 275844 w 275844"/>
              <a:gd name="connsiteY3" fmla="*/ 0 h 275844"/>
              <a:gd name="connsiteX4" fmla="*/ 0 w 275844"/>
              <a:gd name="connsiteY4" fmla="*/ 0 h 275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5844" h="275844">
                <a:moveTo>
                  <a:pt x="0" y="0"/>
                </a:moveTo>
                <a:lnTo>
                  <a:pt x="0" y="275844"/>
                </a:lnTo>
                <a:lnTo>
                  <a:pt x="275844" y="275844"/>
                </a:lnTo>
                <a:lnTo>
                  <a:pt x="275844" y="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732020" y="2116835"/>
            <a:ext cx="789432" cy="1973580"/>
          </a:xfrm>
          <a:custGeom>
            <a:avLst/>
            <a:gdLst>
              <a:gd name="connsiteX0" fmla="*/ 789432 w 789432"/>
              <a:gd name="connsiteY0" fmla="*/ 1650492 h 1973580"/>
              <a:gd name="connsiteX1" fmla="*/ 720851 w 789432"/>
              <a:gd name="connsiteY1" fmla="*/ 1840992 h 1973580"/>
              <a:gd name="connsiteX2" fmla="*/ 551688 w 789432"/>
              <a:gd name="connsiteY2" fmla="*/ 1973579 h 1973580"/>
              <a:gd name="connsiteX3" fmla="*/ 551688 w 789432"/>
              <a:gd name="connsiteY3" fmla="*/ 647700 h 1973580"/>
              <a:gd name="connsiteX4" fmla="*/ 355091 w 789432"/>
              <a:gd name="connsiteY4" fmla="*/ 652272 h 1973580"/>
              <a:gd name="connsiteX5" fmla="*/ 79247 w 789432"/>
              <a:gd name="connsiteY5" fmla="*/ 583692 h 1973580"/>
              <a:gd name="connsiteX6" fmla="*/ 0 w 789432"/>
              <a:gd name="connsiteY6" fmla="*/ 321564 h 1973580"/>
              <a:gd name="connsiteX7" fmla="*/ 54864 w 789432"/>
              <a:gd name="connsiteY7" fmla="*/ 0 h 1973580"/>
              <a:gd name="connsiteX8" fmla="*/ 327659 w 789432"/>
              <a:gd name="connsiteY8" fmla="*/ 67056 h 1973580"/>
              <a:gd name="connsiteX9" fmla="*/ 583691 w 789432"/>
              <a:gd name="connsiteY9" fmla="*/ 114300 h 1973580"/>
              <a:gd name="connsiteX10" fmla="*/ 699515 w 789432"/>
              <a:gd name="connsiteY10" fmla="*/ 359664 h 1973580"/>
              <a:gd name="connsiteX11" fmla="*/ 682751 w 789432"/>
              <a:gd name="connsiteY11" fmla="*/ 568452 h 1973580"/>
              <a:gd name="connsiteX12" fmla="*/ 665988 w 789432"/>
              <a:gd name="connsiteY12" fmla="*/ 778764 h 1973580"/>
              <a:gd name="connsiteX13" fmla="*/ 726947 w 789432"/>
              <a:gd name="connsiteY13" fmla="*/ 1214628 h 1973580"/>
              <a:gd name="connsiteX14" fmla="*/ 789432 w 789432"/>
              <a:gd name="connsiteY14" fmla="*/ 1650492 h 1973580"/>
              <a:gd name="connsiteX15" fmla="*/ 789432 w 789432"/>
              <a:gd name="connsiteY15" fmla="*/ 1650492 h 1973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89432" h="1973580">
                <a:moveTo>
                  <a:pt x="789432" y="1650492"/>
                </a:moveTo>
                <a:cubicBezTo>
                  <a:pt x="789432" y="1719072"/>
                  <a:pt x="766571" y="1783079"/>
                  <a:pt x="720851" y="1840992"/>
                </a:cubicBezTo>
                <a:cubicBezTo>
                  <a:pt x="675132" y="1900428"/>
                  <a:pt x="618744" y="1944623"/>
                  <a:pt x="551688" y="1973579"/>
                </a:cubicBezTo>
                <a:lnTo>
                  <a:pt x="551688" y="647700"/>
                </a:lnTo>
                <a:lnTo>
                  <a:pt x="355091" y="652272"/>
                </a:lnTo>
                <a:cubicBezTo>
                  <a:pt x="225551" y="652272"/>
                  <a:pt x="134111" y="629412"/>
                  <a:pt x="79247" y="583692"/>
                </a:cubicBezTo>
                <a:cubicBezTo>
                  <a:pt x="25908" y="537972"/>
                  <a:pt x="0" y="451104"/>
                  <a:pt x="0" y="321564"/>
                </a:cubicBezTo>
                <a:cubicBezTo>
                  <a:pt x="0" y="251460"/>
                  <a:pt x="18288" y="143256"/>
                  <a:pt x="54864" y="0"/>
                </a:cubicBezTo>
                <a:cubicBezTo>
                  <a:pt x="108203" y="36576"/>
                  <a:pt x="199644" y="59436"/>
                  <a:pt x="327659" y="67056"/>
                </a:cubicBezTo>
                <a:cubicBezTo>
                  <a:pt x="455676" y="76200"/>
                  <a:pt x="542544" y="91440"/>
                  <a:pt x="583691" y="114300"/>
                </a:cubicBezTo>
                <a:cubicBezTo>
                  <a:pt x="661415" y="153924"/>
                  <a:pt x="699515" y="234696"/>
                  <a:pt x="699515" y="359664"/>
                </a:cubicBezTo>
                <a:cubicBezTo>
                  <a:pt x="699515" y="406908"/>
                  <a:pt x="693420" y="477012"/>
                  <a:pt x="682751" y="568452"/>
                </a:cubicBezTo>
                <a:cubicBezTo>
                  <a:pt x="670559" y="661416"/>
                  <a:pt x="665988" y="729996"/>
                  <a:pt x="665988" y="778764"/>
                </a:cubicBezTo>
                <a:cubicBezTo>
                  <a:pt x="665988" y="877824"/>
                  <a:pt x="685800" y="1022604"/>
                  <a:pt x="726947" y="1214628"/>
                </a:cubicBezTo>
                <a:cubicBezTo>
                  <a:pt x="768095" y="1406652"/>
                  <a:pt x="789432" y="1552955"/>
                  <a:pt x="789432" y="1650492"/>
                </a:cubicBezTo>
                <a:lnTo>
                  <a:pt x="789432" y="1650492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2965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222491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81532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87700" y="5473700"/>
            <a:ext cx="3683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...S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(plural)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715511" y="2028444"/>
            <a:ext cx="754380" cy="1188720"/>
          </a:xfrm>
          <a:custGeom>
            <a:avLst/>
            <a:gdLst>
              <a:gd name="connsiteX0" fmla="*/ 754379 w 754380"/>
              <a:gd name="connsiteY0" fmla="*/ 672083 h 1188720"/>
              <a:gd name="connsiteX1" fmla="*/ 614172 w 754380"/>
              <a:gd name="connsiteY1" fmla="*/ 1188720 h 1188720"/>
              <a:gd name="connsiteX2" fmla="*/ 597408 w 754380"/>
              <a:gd name="connsiteY2" fmla="*/ 879348 h 1188720"/>
              <a:gd name="connsiteX3" fmla="*/ 414528 w 754380"/>
              <a:gd name="connsiteY3" fmla="*/ 719327 h 1188720"/>
              <a:gd name="connsiteX4" fmla="*/ 345947 w 754380"/>
              <a:gd name="connsiteY4" fmla="*/ 719327 h 1188720"/>
              <a:gd name="connsiteX5" fmla="*/ 278891 w 754380"/>
              <a:gd name="connsiteY5" fmla="*/ 722376 h 1188720"/>
              <a:gd name="connsiteX6" fmla="*/ 50291 w 754380"/>
              <a:gd name="connsiteY6" fmla="*/ 629411 h 1188720"/>
              <a:gd name="connsiteX7" fmla="*/ 0 w 754380"/>
              <a:gd name="connsiteY7" fmla="*/ 379476 h 1188720"/>
              <a:gd name="connsiteX8" fmla="*/ 100584 w 754380"/>
              <a:gd name="connsiteY8" fmla="*/ 0 h 1188720"/>
              <a:gd name="connsiteX9" fmla="*/ 329184 w 754380"/>
              <a:gd name="connsiteY9" fmla="*/ 100583 h 1188720"/>
              <a:gd name="connsiteX10" fmla="*/ 609600 w 754380"/>
              <a:gd name="connsiteY10" fmla="*/ 193548 h 1188720"/>
              <a:gd name="connsiteX11" fmla="*/ 754379 w 754380"/>
              <a:gd name="connsiteY11" fmla="*/ 672083 h 1188720"/>
              <a:gd name="connsiteX12" fmla="*/ 754379 w 754380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80" h="1188720">
                <a:moveTo>
                  <a:pt x="754379" y="672083"/>
                </a:moveTo>
                <a:cubicBezTo>
                  <a:pt x="754379" y="835151"/>
                  <a:pt x="707135" y="1007363"/>
                  <a:pt x="614172" y="1188720"/>
                </a:cubicBezTo>
                <a:cubicBezTo>
                  <a:pt x="601979" y="1139951"/>
                  <a:pt x="597408" y="1037844"/>
                  <a:pt x="597408" y="879348"/>
                </a:cubicBezTo>
                <a:cubicBezTo>
                  <a:pt x="597408" y="772667"/>
                  <a:pt x="536447" y="719327"/>
                  <a:pt x="414528" y="719327"/>
                </a:cubicBezTo>
                <a:cubicBezTo>
                  <a:pt x="400811" y="719327"/>
                  <a:pt x="377952" y="719327"/>
                  <a:pt x="345947" y="719327"/>
                </a:cubicBezTo>
                <a:cubicBezTo>
                  <a:pt x="315467" y="722376"/>
                  <a:pt x="292608" y="723900"/>
                  <a:pt x="278891" y="722376"/>
                </a:cubicBezTo>
                <a:cubicBezTo>
                  <a:pt x="169164" y="723900"/>
                  <a:pt x="92964" y="691895"/>
                  <a:pt x="50291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8" y="103632"/>
                  <a:pt x="100584" y="0"/>
                </a:cubicBezTo>
                <a:cubicBezTo>
                  <a:pt x="109728" y="33527"/>
                  <a:pt x="185928" y="67055"/>
                  <a:pt x="329184" y="100583"/>
                </a:cubicBezTo>
                <a:cubicBezTo>
                  <a:pt x="490728" y="140207"/>
                  <a:pt x="583691" y="170688"/>
                  <a:pt x="609600" y="193548"/>
                </a:cubicBezTo>
                <a:cubicBezTo>
                  <a:pt x="705611" y="272795"/>
                  <a:pt x="754379" y="432816"/>
                  <a:pt x="754379" y="672083"/>
                </a:cubicBezTo>
                <a:lnTo>
                  <a:pt x="754379" y="672083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905755" y="4352544"/>
            <a:ext cx="254508" cy="254508"/>
          </a:xfrm>
          <a:custGeom>
            <a:avLst/>
            <a:gdLst>
              <a:gd name="connsiteX0" fmla="*/ 254508 w 254508"/>
              <a:gd name="connsiteY0" fmla="*/ 254508 h 254508"/>
              <a:gd name="connsiteX1" fmla="*/ 254508 w 254508"/>
              <a:gd name="connsiteY1" fmla="*/ 0 h 254508"/>
              <a:gd name="connsiteX2" fmla="*/ 0 w 254508"/>
              <a:gd name="connsiteY2" fmla="*/ 0 h 254508"/>
              <a:gd name="connsiteX3" fmla="*/ 0 w 254508"/>
              <a:gd name="connsiteY3" fmla="*/ 254508 h 254508"/>
              <a:gd name="connsiteX4" fmla="*/ 254508 w 254508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4508">
                <a:moveTo>
                  <a:pt x="254508" y="254508"/>
                </a:moveTo>
                <a:lnTo>
                  <a:pt x="254508" y="0"/>
                </a:lnTo>
                <a:lnTo>
                  <a:pt x="0" y="0"/>
                </a:lnTo>
                <a:lnTo>
                  <a:pt x="0" y="254508"/>
                </a:lnTo>
                <a:lnTo>
                  <a:pt x="254508" y="254508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460747" y="4352544"/>
            <a:ext cx="249936" cy="254508"/>
          </a:xfrm>
          <a:custGeom>
            <a:avLst/>
            <a:gdLst>
              <a:gd name="connsiteX0" fmla="*/ 249936 w 249936"/>
              <a:gd name="connsiteY0" fmla="*/ 254508 h 254508"/>
              <a:gd name="connsiteX1" fmla="*/ 249936 w 249936"/>
              <a:gd name="connsiteY1" fmla="*/ 0 h 254508"/>
              <a:gd name="connsiteX2" fmla="*/ 0 w 249936"/>
              <a:gd name="connsiteY2" fmla="*/ 0 h 254508"/>
              <a:gd name="connsiteX3" fmla="*/ 0 w 249936"/>
              <a:gd name="connsiteY3" fmla="*/ 254508 h 254508"/>
              <a:gd name="connsiteX4" fmla="*/ 249936 w 249936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249936" y="254508"/>
                </a:moveTo>
                <a:lnTo>
                  <a:pt x="249936" y="0"/>
                </a:lnTo>
                <a:lnTo>
                  <a:pt x="0" y="0"/>
                </a:lnTo>
                <a:lnTo>
                  <a:pt x="0" y="254508"/>
                </a:lnTo>
                <a:lnTo>
                  <a:pt x="249936" y="254508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59181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184647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77748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60800" y="5473700"/>
            <a:ext cx="2324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...S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(of)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539740" y="248131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132576" y="248131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725412" y="248131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391400" y="931406"/>
            <a:ext cx="1712976" cy="2078736"/>
          </a:xfrm>
          <a:custGeom>
            <a:avLst/>
            <a:gdLst>
              <a:gd name="connsiteX0" fmla="*/ 1712975 w 1712976"/>
              <a:gd name="connsiteY0" fmla="*/ 512064 h 2078736"/>
              <a:gd name="connsiteX1" fmla="*/ 1504187 w 1712976"/>
              <a:gd name="connsiteY1" fmla="*/ 947927 h 2078736"/>
              <a:gd name="connsiteX2" fmla="*/ 1339595 w 1712976"/>
              <a:gd name="connsiteY2" fmla="*/ 778764 h 2078736"/>
              <a:gd name="connsiteX3" fmla="*/ 1263395 w 1712976"/>
              <a:gd name="connsiteY3" fmla="*/ 986027 h 2078736"/>
              <a:gd name="connsiteX4" fmla="*/ 1584960 w 1712976"/>
              <a:gd name="connsiteY4" fmla="*/ 1257300 h 2078736"/>
              <a:gd name="connsiteX5" fmla="*/ 1696211 w 1712976"/>
              <a:gd name="connsiteY5" fmla="*/ 1662684 h 2078736"/>
              <a:gd name="connsiteX6" fmla="*/ 1546860 w 1712976"/>
              <a:gd name="connsiteY6" fmla="*/ 2078735 h 2078736"/>
              <a:gd name="connsiteX7" fmla="*/ 1449323 w 1712976"/>
              <a:gd name="connsiteY7" fmla="*/ 1900428 h 2078736"/>
              <a:gd name="connsiteX8" fmla="*/ 899159 w 1712976"/>
              <a:gd name="connsiteY8" fmla="*/ 1417320 h 2078736"/>
              <a:gd name="connsiteX9" fmla="*/ 271271 w 1712976"/>
              <a:gd name="connsiteY9" fmla="*/ 931164 h 2078736"/>
              <a:gd name="connsiteX10" fmla="*/ 245363 w 1712976"/>
              <a:gd name="connsiteY10" fmla="*/ 1024127 h 2078736"/>
              <a:gd name="connsiteX11" fmla="*/ 364235 w 1712976"/>
              <a:gd name="connsiteY11" fmla="*/ 1210055 h 2078736"/>
              <a:gd name="connsiteX12" fmla="*/ 580644 w 1712976"/>
              <a:gd name="connsiteY12" fmla="*/ 1434084 h 2078736"/>
              <a:gd name="connsiteX13" fmla="*/ 699515 w 1712976"/>
              <a:gd name="connsiteY13" fmla="*/ 1726691 h 2078736"/>
              <a:gd name="connsiteX14" fmla="*/ 440435 w 1712976"/>
              <a:gd name="connsiteY14" fmla="*/ 2005584 h 2078736"/>
              <a:gd name="connsiteX15" fmla="*/ 0 w 1712976"/>
              <a:gd name="connsiteY15" fmla="*/ 2036064 h 2078736"/>
              <a:gd name="connsiteX16" fmla="*/ 83820 w 1712976"/>
              <a:gd name="connsiteY16" fmla="*/ 1900428 h 2078736"/>
              <a:gd name="connsiteX17" fmla="*/ 0 w 1712976"/>
              <a:gd name="connsiteY17" fmla="*/ 1426464 h 2078736"/>
              <a:gd name="connsiteX18" fmla="*/ 202691 w 1712976"/>
              <a:gd name="connsiteY18" fmla="*/ 883920 h 2078736"/>
              <a:gd name="connsiteX19" fmla="*/ 54863 w 1712976"/>
              <a:gd name="connsiteY19" fmla="*/ 537972 h 2078736"/>
              <a:gd name="connsiteX20" fmla="*/ 115823 w 1712976"/>
              <a:gd name="connsiteY20" fmla="*/ 283464 h 2078736"/>
              <a:gd name="connsiteX21" fmla="*/ 233171 w 1712976"/>
              <a:gd name="connsiteY21" fmla="*/ 33527 h 2078736"/>
              <a:gd name="connsiteX22" fmla="*/ 661415 w 1712976"/>
              <a:gd name="connsiteY22" fmla="*/ 516635 h 2078736"/>
              <a:gd name="connsiteX23" fmla="*/ 1173479 w 1712976"/>
              <a:gd name="connsiteY23" fmla="*/ 914400 h 2078736"/>
              <a:gd name="connsiteX24" fmla="*/ 1229867 w 1712976"/>
              <a:gd name="connsiteY24" fmla="*/ 838200 h 2078736"/>
              <a:gd name="connsiteX25" fmla="*/ 1258823 w 1712976"/>
              <a:gd name="connsiteY25" fmla="*/ 748283 h 2078736"/>
              <a:gd name="connsiteX26" fmla="*/ 1237488 w 1712976"/>
              <a:gd name="connsiteY26" fmla="*/ 710183 h 2078736"/>
              <a:gd name="connsiteX27" fmla="*/ 1059179 w 1712976"/>
              <a:gd name="connsiteY27" fmla="*/ 464820 h 2078736"/>
              <a:gd name="connsiteX28" fmla="*/ 1141476 w 1712976"/>
              <a:gd name="connsiteY28" fmla="*/ 211835 h 2078736"/>
              <a:gd name="connsiteX29" fmla="*/ 1316735 w 1712976"/>
              <a:gd name="connsiteY29" fmla="*/ 0 h 2078736"/>
              <a:gd name="connsiteX30" fmla="*/ 1546860 w 1712976"/>
              <a:gd name="connsiteY30" fmla="*/ 240792 h 2078736"/>
              <a:gd name="connsiteX31" fmla="*/ 1712975 w 1712976"/>
              <a:gd name="connsiteY31" fmla="*/ 512064 h 2078736"/>
              <a:gd name="connsiteX32" fmla="*/ 1712975 w 1712976"/>
              <a:gd name="connsiteY32" fmla="*/ 512064 h 2078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712976" h="2078736">
                <a:moveTo>
                  <a:pt x="1712975" y="512064"/>
                </a:moveTo>
                <a:cubicBezTo>
                  <a:pt x="1712975" y="633983"/>
                  <a:pt x="1642872" y="778764"/>
                  <a:pt x="1504187" y="947927"/>
                </a:cubicBezTo>
                <a:cubicBezTo>
                  <a:pt x="1479803" y="897635"/>
                  <a:pt x="1424939" y="841248"/>
                  <a:pt x="1339595" y="778764"/>
                </a:cubicBezTo>
                <a:cubicBezTo>
                  <a:pt x="1316735" y="824483"/>
                  <a:pt x="1290827" y="893064"/>
                  <a:pt x="1263395" y="986027"/>
                </a:cubicBezTo>
                <a:cubicBezTo>
                  <a:pt x="1429511" y="1098804"/>
                  <a:pt x="1537715" y="1188720"/>
                  <a:pt x="1584960" y="1257300"/>
                </a:cubicBezTo>
                <a:cubicBezTo>
                  <a:pt x="1659635" y="1356359"/>
                  <a:pt x="1696211" y="1491996"/>
                  <a:pt x="1696211" y="1662684"/>
                </a:cubicBezTo>
                <a:cubicBezTo>
                  <a:pt x="1696211" y="1801367"/>
                  <a:pt x="1645920" y="1940052"/>
                  <a:pt x="1546860" y="2078735"/>
                </a:cubicBezTo>
                <a:cubicBezTo>
                  <a:pt x="1527048" y="2039111"/>
                  <a:pt x="1495044" y="1979676"/>
                  <a:pt x="1449323" y="1900428"/>
                </a:cubicBezTo>
                <a:cubicBezTo>
                  <a:pt x="1382267" y="1804415"/>
                  <a:pt x="1197863" y="1644396"/>
                  <a:pt x="899159" y="1417320"/>
                </a:cubicBezTo>
                <a:cubicBezTo>
                  <a:pt x="536447" y="1144523"/>
                  <a:pt x="327659" y="981455"/>
                  <a:pt x="271271" y="931164"/>
                </a:cubicBezTo>
                <a:cubicBezTo>
                  <a:pt x="254507" y="961644"/>
                  <a:pt x="245363" y="993648"/>
                  <a:pt x="245363" y="1024127"/>
                </a:cubicBezTo>
                <a:cubicBezTo>
                  <a:pt x="245363" y="1072895"/>
                  <a:pt x="284988" y="1133855"/>
                  <a:pt x="364235" y="1210055"/>
                </a:cubicBezTo>
                <a:cubicBezTo>
                  <a:pt x="490727" y="1339596"/>
                  <a:pt x="563879" y="1414271"/>
                  <a:pt x="580644" y="1434084"/>
                </a:cubicBezTo>
                <a:cubicBezTo>
                  <a:pt x="659891" y="1533144"/>
                  <a:pt x="699515" y="1630679"/>
                  <a:pt x="699515" y="1726691"/>
                </a:cubicBezTo>
                <a:cubicBezTo>
                  <a:pt x="699515" y="1885188"/>
                  <a:pt x="612647" y="1978152"/>
                  <a:pt x="440435" y="2005584"/>
                </a:cubicBezTo>
                <a:cubicBezTo>
                  <a:pt x="292607" y="2017776"/>
                  <a:pt x="146303" y="2026920"/>
                  <a:pt x="0" y="2036064"/>
                </a:cubicBezTo>
                <a:cubicBezTo>
                  <a:pt x="44195" y="1981200"/>
                  <a:pt x="71627" y="1937003"/>
                  <a:pt x="83820" y="1900428"/>
                </a:cubicBezTo>
                <a:cubicBezTo>
                  <a:pt x="27432" y="1635252"/>
                  <a:pt x="0" y="1476755"/>
                  <a:pt x="0" y="1426464"/>
                </a:cubicBezTo>
                <a:cubicBezTo>
                  <a:pt x="0" y="1327403"/>
                  <a:pt x="67055" y="1147572"/>
                  <a:pt x="202691" y="883920"/>
                </a:cubicBezTo>
                <a:cubicBezTo>
                  <a:pt x="103632" y="763523"/>
                  <a:pt x="54863" y="647700"/>
                  <a:pt x="54863" y="537972"/>
                </a:cubicBezTo>
                <a:cubicBezTo>
                  <a:pt x="54863" y="478535"/>
                  <a:pt x="74676" y="393192"/>
                  <a:pt x="115823" y="283464"/>
                </a:cubicBezTo>
                <a:cubicBezTo>
                  <a:pt x="156971" y="173735"/>
                  <a:pt x="195071" y="89916"/>
                  <a:pt x="233171" y="33527"/>
                </a:cubicBezTo>
                <a:cubicBezTo>
                  <a:pt x="332232" y="195072"/>
                  <a:pt x="473963" y="355092"/>
                  <a:pt x="661415" y="516635"/>
                </a:cubicBezTo>
                <a:cubicBezTo>
                  <a:pt x="734567" y="580644"/>
                  <a:pt x="905255" y="713232"/>
                  <a:pt x="1173479" y="914400"/>
                </a:cubicBezTo>
                <a:cubicBezTo>
                  <a:pt x="1199388" y="880872"/>
                  <a:pt x="1217676" y="854964"/>
                  <a:pt x="1229867" y="838200"/>
                </a:cubicBezTo>
                <a:cubicBezTo>
                  <a:pt x="1246632" y="807720"/>
                  <a:pt x="1255776" y="777239"/>
                  <a:pt x="1258823" y="748283"/>
                </a:cubicBezTo>
                <a:lnTo>
                  <a:pt x="1237488" y="710183"/>
                </a:lnTo>
                <a:cubicBezTo>
                  <a:pt x="1118615" y="632460"/>
                  <a:pt x="1059179" y="550164"/>
                  <a:pt x="1059179" y="464820"/>
                </a:cubicBezTo>
                <a:cubicBezTo>
                  <a:pt x="1059179" y="391667"/>
                  <a:pt x="1086611" y="307848"/>
                  <a:pt x="1141476" y="211835"/>
                </a:cubicBezTo>
                <a:cubicBezTo>
                  <a:pt x="1196339" y="115823"/>
                  <a:pt x="1255776" y="44195"/>
                  <a:pt x="1316735" y="0"/>
                </a:cubicBezTo>
                <a:cubicBezTo>
                  <a:pt x="1339595" y="50292"/>
                  <a:pt x="1415795" y="131064"/>
                  <a:pt x="1546860" y="240792"/>
                </a:cubicBezTo>
                <a:cubicBezTo>
                  <a:pt x="1656587" y="336804"/>
                  <a:pt x="1712975" y="426720"/>
                  <a:pt x="1712975" y="512064"/>
                </a:cubicBezTo>
                <a:lnTo>
                  <a:pt x="1712975" y="512064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725412" y="4424407"/>
            <a:ext cx="18796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I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41427"/>
            <a:ext cx="1676118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2713037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rved Right Arrow 14"/>
          <p:cNvSpPr/>
          <p:nvPr/>
        </p:nvSpPr>
        <p:spPr>
          <a:xfrm>
            <a:off x="1219200" y="3733800"/>
            <a:ext cx="457200" cy="69060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193727" y="3391401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7 w 458724"/>
              <a:gd name="connsiteY3" fmla="*/ 76200 h 457200"/>
              <a:gd name="connsiteX4" fmla="*/ 219456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5" y="457200"/>
                  <a:pt x="219456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7" y="76200"/>
                </a:cubicBezTo>
                <a:cubicBezTo>
                  <a:pt x="120395" y="24383"/>
                  <a:pt x="169163" y="0"/>
                  <a:pt x="219456" y="0"/>
                </a:cubicBezTo>
                <a:cubicBezTo>
                  <a:pt x="379475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786563" y="3391401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379399" y="3391401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255" y="1866893"/>
            <a:ext cx="1879600" cy="201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05200" y="5638800"/>
            <a:ext cx="5831725" cy="1411669"/>
          </a:xfrm>
          <a:prstGeom prst="rect">
            <a:avLst/>
          </a:prstGeom>
          <a:noFill/>
        </p:spPr>
        <p:txBody>
          <a:bodyPr wrap="none" lIns="0" tIns="0" rIns="0" rtlCol="0" anchor="ctr">
            <a:spAutoFit/>
          </a:bodyPr>
          <a:lstStyle/>
          <a:p>
            <a:pPr algn="ctr"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You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(male)</a:t>
            </a:r>
          </a:p>
          <a:p>
            <a:pPr algn="ctr"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She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82" y="1063626"/>
            <a:ext cx="1657295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10" y="838200"/>
            <a:ext cx="1361479" cy="180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0" y="3886193"/>
            <a:ext cx="2125662" cy="225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75555" y="2191258"/>
            <a:ext cx="754380" cy="1188720"/>
          </a:xfrm>
          <a:custGeom>
            <a:avLst/>
            <a:gdLst>
              <a:gd name="connsiteX0" fmla="*/ 754379 w 754380"/>
              <a:gd name="connsiteY0" fmla="*/ 672083 h 1188720"/>
              <a:gd name="connsiteX1" fmla="*/ 614172 w 754380"/>
              <a:gd name="connsiteY1" fmla="*/ 1188720 h 1188720"/>
              <a:gd name="connsiteX2" fmla="*/ 597408 w 754380"/>
              <a:gd name="connsiteY2" fmla="*/ 879348 h 1188720"/>
              <a:gd name="connsiteX3" fmla="*/ 414527 w 754380"/>
              <a:gd name="connsiteY3" fmla="*/ 719327 h 1188720"/>
              <a:gd name="connsiteX4" fmla="*/ 345948 w 754380"/>
              <a:gd name="connsiteY4" fmla="*/ 719327 h 1188720"/>
              <a:gd name="connsiteX5" fmla="*/ 278892 w 754380"/>
              <a:gd name="connsiteY5" fmla="*/ 722376 h 1188720"/>
              <a:gd name="connsiteX6" fmla="*/ 50292 w 754380"/>
              <a:gd name="connsiteY6" fmla="*/ 629411 h 1188720"/>
              <a:gd name="connsiteX7" fmla="*/ 0 w 754380"/>
              <a:gd name="connsiteY7" fmla="*/ 379476 h 1188720"/>
              <a:gd name="connsiteX8" fmla="*/ 100583 w 754380"/>
              <a:gd name="connsiteY8" fmla="*/ 0 h 1188720"/>
              <a:gd name="connsiteX9" fmla="*/ 329183 w 754380"/>
              <a:gd name="connsiteY9" fmla="*/ 100583 h 1188720"/>
              <a:gd name="connsiteX10" fmla="*/ 609600 w 754380"/>
              <a:gd name="connsiteY10" fmla="*/ 193548 h 1188720"/>
              <a:gd name="connsiteX11" fmla="*/ 754379 w 754380"/>
              <a:gd name="connsiteY11" fmla="*/ 672083 h 1188720"/>
              <a:gd name="connsiteX12" fmla="*/ 754379 w 754380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80" h="1188720">
                <a:moveTo>
                  <a:pt x="754379" y="672083"/>
                </a:moveTo>
                <a:cubicBezTo>
                  <a:pt x="754379" y="835151"/>
                  <a:pt x="707135" y="1007363"/>
                  <a:pt x="614172" y="1188720"/>
                </a:cubicBezTo>
                <a:cubicBezTo>
                  <a:pt x="601979" y="1139951"/>
                  <a:pt x="597408" y="1037844"/>
                  <a:pt x="597408" y="879348"/>
                </a:cubicBezTo>
                <a:cubicBezTo>
                  <a:pt x="597408" y="772667"/>
                  <a:pt x="536448" y="719327"/>
                  <a:pt x="414527" y="719327"/>
                </a:cubicBezTo>
                <a:cubicBezTo>
                  <a:pt x="400811" y="719327"/>
                  <a:pt x="377951" y="719327"/>
                  <a:pt x="345948" y="719327"/>
                </a:cubicBezTo>
                <a:cubicBezTo>
                  <a:pt x="315467" y="722376"/>
                  <a:pt x="292608" y="723900"/>
                  <a:pt x="278892" y="722376"/>
                </a:cubicBezTo>
                <a:cubicBezTo>
                  <a:pt x="169164" y="723900"/>
                  <a:pt x="92964" y="691895"/>
                  <a:pt x="50292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7" y="103632"/>
                  <a:pt x="100583" y="0"/>
                </a:cubicBezTo>
                <a:cubicBezTo>
                  <a:pt x="109727" y="33527"/>
                  <a:pt x="185927" y="67055"/>
                  <a:pt x="329183" y="100583"/>
                </a:cubicBezTo>
                <a:cubicBezTo>
                  <a:pt x="490727" y="140207"/>
                  <a:pt x="583691" y="170688"/>
                  <a:pt x="609600" y="193548"/>
                </a:cubicBezTo>
                <a:cubicBezTo>
                  <a:pt x="705611" y="272795"/>
                  <a:pt x="754379" y="432816"/>
                  <a:pt x="754379" y="672083"/>
                </a:cubicBezTo>
                <a:lnTo>
                  <a:pt x="754379" y="672083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549391" y="4515358"/>
            <a:ext cx="249936" cy="254508"/>
          </a:xfrm>
          <a:custGeom>
            <a:avLst/>
            <a:gdLst>
              <a:gd name="connsiteX0" fmla="*/ 0 w 249936"/>
              <a:gd name="connsiteY0" fmla="*/ 0 h 254508"/>
              <a:gd name="connsiteX1" fmla="*/ 0 w 249936"/>
              <a:gd name="connsiteY1" fmla="*/ 254508 h 254508"/>
              <a:gd name="connsiteX2" fmla="*/ 249936 w 249936"/>
              <a:gd name="connsiteY2" fmla="*/ 254508 h 254508"/>
              <a:gd name="connsiteX3" fmla="*/ 249936 w 249936"/>
              <a:gd name="connsiteY3" fmla="*/ 0 h 254508"/>
              <a:gd name="connsiteX4" fmla="*/ 0 w 249936"/>
              <a:gd name="connsiteY4" fmla="*/ 0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0" y="0"/>
                </a:moveTo>
                <a:lnTo>
                  <a:pt x="0" y="254508"/>
                </a:lnTo>
                <a:lnTo>
                  <a:pt x="249936" y="254508"/>
                </a:lnTo>
                <a:lnTo>
                  <a:pt x="249936" y="0"/>
                </a:lnTo>
                <a:lnTo>
                  <a:pt x="0" y="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451855" y="37320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044691" y="37320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637528" y="37320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00" y="2207514"/>
            <a:ext cx="1879600" cy="201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78759" y="6146800"/>
            <a:ext cx="5791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You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(female)</a:t>
            </a:r>
          </a:p>
        </p:txBody>
      </p:sp>
      <p:pic>
        <p:nvPicPr>
          <p:cNvPr id="7170" name="Picture 2" descr="C:\Users\Yaakov Aichenbaum\AppData\Local\Microsoft\Windows\Temporary Internet Files\Content.IE5\HOF8VA4C\late_for_c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7992"/>
            <a:ext cx="3530810" cy="21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1016"/>
            <a:ext cx="1809199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254749" y="3409943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847585" y="3409943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440422" y="3409943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042402" y="1869179"/>
            <a:ext cx="754379" cy="1188720"/>
          </a:xfrm>
          <a:custGeom>
            <a:avLst/>
            <a:gdLst>
              <a:gd name="connsiteX0" fmla="*/ 754379 w 754379"/>
              <a:gd name="connsiteY0" fmla="*/ 672083 h 1188720"/>
              <a:gd name="connsiteX1" fmla="*/ 614171 w 754379"/>
              <a:gd name="connsiteY1" fmla="*/ 1188720 h 1188720"/>
              <a:gd name="connsiteX2" fmla="*/ 597408 w 754379"/>
              <a:gd name="connsiteY2" fmla="*/ 879348 h 1188720"/>
              <a:gd name="connsiteX3" fmla="*/ 414527 w 754379"/>
              <a:gd name="connsiteY3" fmla="*/ 719327 h 1188720"/>
              <a:gd name="connsiteX4" fmla="*/ 345947 w 754379"/>
              <a:gd name="connsiteY4" fmla="*/ 719327 h 1188720"/>
              <a:gd name="connsiteX5" fmla="*/ 278891 w 754379"/>
              <a:gd name="connsiteY5" fmla="*/ 722376 h 1188720"/>
              <a:gd name="connsiteX6" fmla="*/ 50291 w 754379"/>
              <a:gd name="connsiteY6" fmla="*/ 629411 h 1188720"/>
              <a:gd name="connsiteX7" fmla="*/ 0 w 754379"/>
              <a:gd name="connsiteY7" fmla="*/ 379476 h 1188720"/>
              <a:gd name="connsiteX8" fmla="*/ 100583 w 754379"/>
              <a:gd name="connsiteY8" fmla="*/ 0 h 1188720"/>
              <a:gd name="connsiteX9" fmla="*/ 329183 w 754379"/>
              <a:gd name="connsiteY9" fmla="*/ 100583 h 1188720"/>
              <a:gd name="connsiteX10" fmla="*/ 609600 w 754379"/>
              <a:gd name="connsiteY10" fmla="*/ 193548 h 1188720"/>
              <a:gd name="connsiteX11" fmla="*/ 754379 w 754379"/>
              <a:gd name="connsiteY11" fmla="*/ 672083 h 1188720"/>
              <a:gd name="connsiteX12" fmla="*/ 754379 w 754379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79" h="1188720">
                <a:moveTo>
                  <a:pt x="754379" y="672083"/>
                </a:moveTo>
                <a:cubicBezTo>
                  <a:pt x="754379" y="835151"/>
                  <a:pt x="707135" y="1007363"/>
                  <a:pt x="614171" y="1188720"/>
                </a:cubicBezTo>
                <a:cubicBezTo>
                  <a:pt x="601979" y="1139951"/>
                  <a:pt x="597408" y="1037844"/>
                  <a:pt x="597408" y="879348"/>
                </a:cubicBezTo>
                <a:cubicBezTo>
                  <a:pt x="597408" y="772667"/>
                  <a:pt x="536447" y="719327"/>
                  <a:pt x="414527" y="719327"/>
                </a:cubicBezTo>
                <a:cubicBezTo>
                  <a:pt x="400811" y="719327"/>
                  <a:pt x="377951" y="719327"/>
                  <a:pt x="345947" y="719327"/>
                </a:cubicBezTo>
                <a:cubicBezTo>
                  <a:pt x="315467" y="722376"/>
                  <a:pt x="292608" y="723900"/>
                  <a:pt x="278891" y="722376"/>
                </a:cubicBezTo>
                <a:cubicBezTo>
                  <a:pt x="169164" y="723900"/>
                  <a:pt x="92964" y="691895"/>
                  <a:pt x="50291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7" y="103632"/>
                  <a:pt x="100583" y="0"/>
                </a:cubicBezTo>
                <a:cubicBezTo>
                  <a:pt x="109727" y="33527"/>
                  <a:pt x="185927" y="67055"/>
                  <a:pt x="329183" y="100583"/>
                </a:cubicBezTo>
                <a:cubicBezTo>
                  <a:pt x="490727" y="140207"/>
                  <a:pt x="583691" y="170688"/>
                  <a:pt x="609600" y="193548"/>
                </a:cubicBezTo>
                <a:cubicBezTo>
                  <a:pt x="705611" y="272795"/>
                  <a:pt x="754379" y="432816"/>
                  <a:pt x="754379" y="672083"/>
                </a:cubicBezTo>
                <a:lnTo>
                  <a:pt x="754379" y="672083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82181" y="5137150"/>
            <a:ext cx="25146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He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1463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89859"/>
            <a:ext cx="1667668" cy="176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1493" y="571493"/>
            <a:ext cx="8915400" cy="76194"/>
          </a:xfrm>
          <a:custGeom>
            <a:avLst/>
            <a:gdLst>
              <a:gd name="connsiteX0" fmla="*/ 0 w 8915400"/>
              <a:gd name="connsiteY0" fmla="*/ 0 h 76194"/>
              <a:gd name="connsiteX1" fmla="*/ 0 w 8915400"/>
              <a:gd name="connsiteY1" fmla="*/ 76194 h 76194"/>
              <a:gd name="connsiteX2" fmla="*/ 8915399 w 8915400"/>
              <a:gd name="connsiteY2" fmla="*/ 76194 h 76194"/>
              <a:gd name="connsiteX3" fmla="*/ 8915399 w 8915400"/>
              <a:gd name="connsiteY3" fmla="*/ 0 h 76194"/>
              <a:gd name="connsiteX4" fmla="*/ 0 w 89154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4">
                <a:moveTo>
                  <a:pt x="0" y="0"/>
                </a:moveTo>
                <a:lnTo>
                  <a:pt x="0" y="76194"/>
                </a:lnTo>
                <a:lnTo>
                  <a:pt x="8915399" y="76194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1493" y="7124700"/>
            <a:ext cx="8915400" cy="76193"/>
          </a:xfrm>
          <a:custGeom>
            <a:avLst/>
            <a:gdLst>
              <a:gd name="connsiteX0" fmla="*/ 0 w 8915400"/>
              <a:gd name="connsiteY0" fmla="*/ 0 h 76193"/>
              <a:gd name="connsiteX1" fmla="*/ 0 w 8915400"/>
              <a:gd name="connsiteY1" fmla="*/ 76193 h 76193"/>
              <a:gd name="connsiteX2" fmla="*/ 8915399 w 8915400"/>
              <a:gd name="connsiteY2" fmla="*/ 76193 h 76193"/>
              <a:gd name="connsiteX3" fmla="*/ 8915399 w 8915400"/>
              <a:gd name="connsiteY3" fmla="*/ 0 h 76193"/>
              <a:gd name="connsiteX4" fmla="*/ 0 w 89154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3">
                <a:moveTo>
                  <a:pt x="0" y="0"/>
                </a:moveTo>
                <a:lnTo>
                  <a:pt x="0" y="76193"/>
                </a:lnTo>
                <a:lnTo>
                  <a:pt x="8915399" y="76193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71493" y="571493"/>
            <a:ext cx="76194" cy="6629400"/>
          </a:xfrm>
          <a:custGeom>
            <a:avLst/>
            <a:gdLst>
              <a:gd name="connsiteX0" fmla="*/ 0 w 76194"/>
              <a:gd name="connsiteY0" fmla="*/ 0 h 6629400"/>
              <a:gd name="connsiteX1" fmla="*/ 0 w 76194"/>
              <a:gd name="connsiteY1" fmla="*/ 6629399 h 6629400"/>
              <a:gd name="connsiteX2" fmla="*/ 76194 w 76194"/>
              <a:gd name="connsiteY2" fmla="*/ 6629399 h 6629400"/>
              <a:gd name="connsiteX3" fmla="*/ 76194 w 76194"/>
              <a:gd name="connsiteY3" fmla="*/ 0 h 6629400"/>
              <a:gd name="connsiteX4" fmla="*/ 0 w 761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629400">
                <a:moveTo>
                  <a:pt x="0" y="0"/>
                </a:moveTo>
                <a:lnTo>
                  <a:pt x="0" y="6629399"/>
                </a:lnTo>
                <a:lnTo>
                  <a:pt x="76194" y="66293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571493"/>
            <a:ext cx="76193" cy="6629400"/>
          </a:xfrm>
          <a:custGeom>
            <a:avLst/>
            <a:gdLst>
              <a:gd name="connsiteX0" fmla="*/ 0 w 76193"/>
              <a:gd name="connsiteY0" fmla="*/ 0 h 6629400"/>
              <a:gd name="connsiteX1" fmla="*/ 0 w 76193"/>
              <a:gd name="connsiteY1" fmla="*/ 6629399 h 6629400"/>
              <a:gd name="connsiteX2" fmla="*/ 76193 w 76193"/>
              <a:gd name="connsiteY2" fmla="*/ 6629399 h 6629400"/>
              <a:gd name="connsiteX3" fmla="*/ 76193 w 76193"/>
              <a:gd name="connsiteY3" fmla="*/ 0 h 6629400"/>
              <a:gd name="connsiteX4" fmla="*/ 0 w 761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629400">
                <a:moveTo>
                  <a:pt x="0" y="0"/>
                </a:moveTo>
                <a:lnTo>
                  <a:pt x="0" y="6629399"/>
                </a:lnTo>
                <a:lnTo>
                  <a:pt x="76193" y="66293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510785" y="2772157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103621" y="2772157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696456" y="2772157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315200" y="1219200"/>
            <a:ext cx="1013460" cy="2060448"/>
          </a:xfrm>
          <a:custGeom>
            <a:avLst/>
            <a:gdLst>
              <a:gd name="connsiteX0" fmla="*/ 1013460 w 1013460"/>
              <a:gd name="connsiteY0" fmla="*/ 1594104 h 2060448"/>
              <a:gd name="connsiteX1" fmla="*/ 918972 w 1013460"/>
              <a:gd name="connsiteY1" fmla="*/ 1920239 h 2060448"/>
              <a:gd name="connsiteX2" fmla="*/ 605028 w 1013460"/>
              <a:gd name="connsiteY2" fmla="*/ 2060448 h 2060448"/>
              <a:gd name="connsiteX3" fmla="*/ 0 w 1013460"/>
              <a:gd name="connsiteY3" fmla="*/ 2060448 h 2060448"/>
              <a:gd name="connsiteX4" fmla="*/ 83820 w 1013460"/>
              <a:gd name="connsiteY4" fmla="*/ 1754124 h 2060448"/>
              <a:gd name="connsiteX5" fmla="*/ 202691 w 1013460"/>
              <a:gd name="connsiteY5" fmla="*/ 1479804 h 2060448"/>
              <a:gd name="connsiteX6" fmla="*/ 728472 w 1013460"/>
              <a:gd name="connsiteY6" fmla="*/ 1479804 h 2060448"/>
              <a:gd name="connsiteX7" fmla="*/ 762000 w 1013460"/>
              <a:gd name="connsiteY7" fmla="*/ 781812 h 2060448"/>
              <a:gd name="connsiteX8" fmla="*/ 495300 w 1013460"/>
              <a:gd name="connsiteY8" fmla="*/ 728472 h 2060448"/>
              <a:gd name="connsiteX9" fmla="*/ 301752 w 1013460"/>
              <a:gd name="connsiteY9" fmla="*/ 637032 h 2060448"/>
              <a:gd name="connsiteX10" fmla="*/ 225552 w 1013460"/>
              <a:gd name="connsiteY10" fmla="*/ 374904 h 2060448"/>
              <a:gd name="connsiteX11" fmla="*/ 352044 w 1013460"/>
              <a:gd name="connsiteY11" fmla="*/ 0 h 2060448"/>
              <a:gd name="connsiteX12" fmla="*/ 568452 w 1013460"/>
              <a:gd name="connsiteY12" fmla="*/ 114300 h 2060448"/>
              <a:gd name="connsiteX13" fmla="*/ 804672 w 1013460"/>
              <a:gd name="connsiteY13" fmla="*/ 198120 h 2060448"/>
              <a:gd name="connsiteX14" fmla="*/ 920496 w 1013460"/>
              <a:gd name="connsiteY14" fmla="*/ 464820 h 2060448"/>
              <a:gd name="connsiteX15" fmla="*/ 899160 w 1013460"/>
              <a:gd name="connsiteY15" fmla="*/ 623316 h 2060448"/>
              <a:gd name="connsiteX16" fmla="*/ 879347 w 1013460"/>
              <a:gd name="connsiteY16" fmla="*/ 781812 h 2060448"/>
              <a:gd name="connsiteX17" fmla="*/ 946403 w 1013460"/>
              <a:gd name="connsiteY17" fmla="*/ 1353312 h 2060448"/>
              <a:gd name="connsiteX18" fmla="*/ 1013460 w 1013460"/>
              <a:gd name="connsiteY18" fmla="*/ 1594104 h 2060448"/>
              <a:gd name="connsiteX19" fmla="*/ 1013460 w 1013460"/>
              <a:gd name="connsiteY19" fmla="*/ 1594104 h 2060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013460" h="2060448">
                <a:moveTo>
                  <a:pt x="1013460" y="1594104"/>
                </a:moveTo>
                <a:cubicBezTo>
                  <a:pt x="1013460" y="1758695"/>
                  <a:pt x="981455" y="1866900"/>
                  <a:pt x="918972" y="1920239"/>
                </a:cubicBezTo>
                <a:cubicBezTo>
                  <a:pt x="894588" y="1943100"/>
                  <a:pt x="789432" y="1988819"/>
                  <a:pt x="605028" y="2060448"/>
                </a:cubicBezTo>
                <a:lnTo>
                  <a:pt x="0" y="2060448"/>
                </a:lnTo>
                <a:cubicBezTo>
                  <a:pt x="27432" y="1958339"/>
                  <a:pt x="56388" y="1856232"/>
                  <a:pt x="83820" y="1754124"/>
                </a:cubicBezTo>
                <a:cubicBezTo>
                  <a:pt x="126491" y="1613916"/>
                  <a:pt x="166116" y="1520951"/>
                  <a:pt x="202691" y="1479804"/>
                </a:cubicBezTo>
                <a:lnTo>
                  <a:pt x="728472" y="1479804"/>
                </a:lnTo>
                <a:cubicBezTo>
                  <a:pt x="728472" y="1397507"/>
                  <a:pt x="740664" y="1164336"/>
                  <a:pt x="762000" y="781812"/>
                </a:cubicBezTo>
                <a:cubicBezTo>
                  <a:pt x="675132" y="765048"/>
                  <a:pt x="586740" y="746760"/>
                  <a:pt x="495300" y="728472"/>
                </a:cubicBezTo>
                <a:cubicBezTo>
                  <a:pt x="405384" y="710183"/>
                  <a:pt x="341376" y="679704"/>
                  <a:pt x="301752" y="637032"/>
                </a:cubicBezTo>
                <a:cubicBezTo>
                  <a:pt x="249935" y="582168"/>
                  <a:pt x="225552" y="493776"/>
                  <a:pt x="225552" y="374904"/>
                </a:cubicBezTo>
                <a:cubicBezTo>
                  <a:pt x="225552" y="254508"/>
                  <a:pt x="266700" y="129540"/>
                  <a:pt x="352044" y="0"/>
                </a:cubicBezTo>
                <a:cubicBezTo>
                  <a:pt x="388620" y="44196"/>
                  <a:pt x="460247" y="82296"/>
                  <a:pt x="568452" y="114300"/>
                </a:cubicBezTo>
                <a:cubicBezTo>
                  <a:pt x="688847" y="144780"/>
                  <a:pt x="768096" y="172212"/>
                  <a:pt x="804672" y="198120"/>
                </a:cubicBezTo>
                <a:cubicBezTo>
                  <a:pt x="882396" y="254508"/>
                  <a:pt x="920496" y="342900"/>
                  <a:pt x="920496" y="464820"/>
                </a:cubicBezTo>
                <a:cubicBezTo>
                  <a:pt x="920496" y="501396"/>
                  <a:pt x="912876" y="554736"/>
                  <a:pt x="899160" y="623316"/>
                </a:cubicBezTo>
                <a:cubicBezTo>
                  <a:pt x="885444" y="691896"/>
                  <a:pt x="879347" y="745236"/>
                  <a:pt x="879347" y="781812"/>
                </a:cubicBezTo>
                <a:cubicBezTo>
                  <a:pt x="879347" y="1043940"/>
                  <a:pt x="900684" y="1234440"/>
                  <a:pt x="946403" y="1353312"/>
                </a:cubicBezTo>
                <a:cubicBezTo>
                  <a:pt x="990600" y="1472183"/>
                  <a:pt x="1013460" y="1551432"/>
                  <a:pt x="1013460" y="1594104"/>
                </a:cubicBezTo>
                <a:lnTo>
                  <a:pt x="1013460" y="1594104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03621" y="5334000"/>
            <a:ext cx="26797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We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8" y="846138"/>
            <a:ext cx="1958033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08450"/>
            <a:ext cx="231242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38094"/>
          </a:xfrm>
          <a:custGeom>
            <a:avLst/>
            <a:gdLst>
              <a:gd name="connsiteX0" fmla="*/ 0 w 8991600"/>
              <a:gd name="connsiteY0" fmla="*/ 19046 h 38094"/>
              <a:gd name="connsiteX1" fmla="*/ 8991599 w 89916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4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200900"/>
            <a:ext cx="8991600" cy="38093"/>
          </a:xfrm>
          <a:custGeom>
            <a:avLst/>
            <a:gdLst>
              <a:gd name="connsiteX0" fmla="*/ 0 w 8991600"/>
              <a:gd name="connsiteY0" fmla="*/ 19046 h 38093"/>
              <a:gd name="connsiteX1" fmla="*/ 8991599 w 89916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3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38094" cy="6705600"/>
          </a:xfrm>
          <a:custGeom>
            <a:avLst/>
            <a:gdLst>
              <a:gd name="connsiteX0" fmla="*/ 19046 w 38094"/>
              <a:gd name="connsiteY0" fmla="*/ 0 h 6705600"/>
              <a:gd name="connsiteX1" fmla="*/ 19046 w 38094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86900" y="533393"/>
            <a:ext cx="38093" cy="6705600"/>
          </a:xfrm>
          <a:custGeom>
            <a:avLst/>
            <a:gdLst>
              <a:gd name="connsiteX0" fmla="*/ 19046 w 38093"/>
              <a:gd name="connsiteY0" fmla="*/ 0 h 6705600"/>
              <a:gd name="connsiteX1" fmla="*/ 19046 w 38093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43814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030979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623815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82996" y="4352544"/>
            <a:ext cx="694944" cy="211835"/>
          </a:xfrm>
          <a:custGeom>
            <a:avLst/>
            <a:gdLst>
              <a:gd name="connsiteX0" fmla="*/ 0 w 694944"/>
              <a:gd name="connsiteY0" fmla="*/ 0 h 211835"/>
              <a:gd name="connsiteX1" fmla="*/ 0 w 694944"/>
              <a:gd name="connsiteY1" fmla="*/ 211835 h 211835"/>
              <a:gd name="connsiteX2" fmla="*/ 694944 w 694944"/>
              <a:gd name="connsiteY2" fmla="*/ 211835 h 211835"/>
              <a:gd name="connsiteX3" fmla="*/ 694944 w 694944"/>
              <a:gd name="connsiteY3" fmla="*/ 0 h 211835"/>
              <a:gd name="connsiteX4" fmla="*/ 0 w 694944"/>
              <a:gd name="connsiteY4" fmla="*/ 0 h 211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4944" h="211835">
                <a:moveTo>
                  <a:pt x="0" y="0"/>
                </a:moveTo>
                <a:lnTo>
                  <a:pt x="0" y="211835"/>
                </a:lnTo>
                <a:lnTo>
                  <a:pt x="694944" y="211835"/>
                </a:lnTo>
                <a:lnTo>
                  <a:pt x="694944" y="0"/>
                </a:lnTo>
                <a:lnTo>
                  <a:pt x="0" y="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0" y="2019300"/>
            <a:ext cx="1536700" cy="209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94200" y="5473700"/>
            <a:ext cx="1270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1493" y="571493"/>
            <a:ext cx="8915400" cy="76194"/>
          </a:xfrm>
          <a:custGeom>
            <a:avLst/>
            <a:gdLst>
              <a:gd name="connsiteX0" fmla="*/ 0 w 8915400"/>
              <a:gd name="connsiteY0" fmla="*/ 0 h 76194"/>
              <a:gd name="connsiteX1" fmla="*/ 0 w 8915400"/>
              <a:gd name="connsiteY1" fmla="*/ 76194 h 76194"/>
              <a:gd name="connsiteX2" fmla="*/ 8915399 w 8915400"/>
              <a:gd name="connsiteY2" fmla="*/ 76194 h 76194"/>
              <a:gd name="connsiteX3" fmla="*/ 8915399 w 8915400"/>
              <a:gd name="connsiteY3" fmla="*/ 0 h 76194"/>
              <a:gd name="connsiteX4" fmla="*/ 0 w 89154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4">
                <a:moveTo>
                  <a:pt x="0" y="0"/>
                </a:moveTo>
                <a:lnTo>
                  <a:pt x="0" y="76194"/>
                </a:lnTo>
                <a:lnTo>
                  <a:pt x="8915399" y="76194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1493" y="7124700"/>
            <a:ext cx="8915400" cy="76193"/>
          </a:xfrm>
          <a:custGeom>
            <a:avLst/>
            <a:gdLst>
              <a:gd name="connsiteX0" fmla="*/ 0 w 8915400"/>
              <a:gd name="connsiteY0" fmla="*/ 0 h 76193"/>
              <a:gd name="connsiteX1" fmla="*/ 0 w 8915400"/>
              <a:gd name="connsiteY1" fmla="*/ 76193 h 76193"/>
              <a:gd name="connsiteX2" fmla="*/ 8915399 w 8915400"/>
              <a:gd name="connsiteY2" fmla="*/ 76193 h 76193"/>
              <a:gd name="connsiteX3" fmla="*/ 8915399 w 8915400"/>
              <a:gd name="connsiteY3" fmla="*/ 0 h 76193"/>
              <a:gd name="connsiteX4" fmla="*/ 0 w 89154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3">
                <a:moveTo>
                  <a:pt x="0" y="0"/>
                </a:moveTo>
                <a:lnTo>
                  <a:pt x="0" y="76193"/>
                </a:lnTo>
                <a:lnTo>
                  <a:pt x="8915399" y="76193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71493" y="571493"/>
            <a:ext cx="76194" cy="6629400"/>
          </a:xfrm>
          <a:custGeom>
            <a:avLst/>
            <a:gdLst>
              <a:gd name="connsiteX0" fmla="*/ 0 w 76194"/>
              <a:gd name="connsiteY0" fmla="*/ 0 h 6629400"/>
              <a:gd name="connsiteX1" fmla="*/ 0 w 76194"/>
              <a:gd name="connsiteY1" fmla="*/ 6629399 h 6629400"/>
              <a:gd name="connsiteX2" fmla="*/ 76194 w 76194"/>
              <a:gd name="connsiteY2" fmla="*/ 6629399 h 6629400"/>
              <a:gd name="connsiteX3" fmla="*/ 76194 w 76194"/>
              <a:gd name="connsiteY3" fmla="*/ 0 h 6629400"/>
              <a:gd name="connsiteX4" fmla="*/ 0 w 761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629400">
                <a:moveTo>
                  <a:pt x="0" y="0"/>
                </a:moveTo>
                <a:lnTo>
                  <a:pt x="0" y="6629399"/>
                </a:lnTo>
                <a:lnTo>
                  <a:pt x="76194" y="66293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571493"/>
            <a:ext cx="76193" cy="6629400"/>
          </a:xfrm>
          <a:custGeom>
            <a:avLst/>
            <a:gdLst>
              <a:gd name="connsiteX0" fmla="*/ 0 w 76193"/>
              <a:gd name="connsiteY0" fmla="*/ 0 h 6629400"/>
              <a:gd name="connsiteX1" fmla="*/ 0 w 76193"/>
              <a:gd name="connsiteY1" fmla="*/ 6629399 h 6629400"/>
              <a:gd name="connsiteX2" fmla="*/ 76193 w 76193"/>
              <a:gd name="connsiteY2" fmla="*/ 6629399 h 6629400"/>
              <a:gd name="connsiteX3" fmla="*/ 76193 w 76193"/>
              <a:gd name="connsiteY3" fmla="*/ 0 h 6629400"/>
              <a:gd name="connsiteX4" fmla="*/ 0 w 761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629400">
                <a:moveTo>
                  <a:pt x="0" y="0"/>
                </a:moveTo>
                <a:lnTo>
                  <a:pt x="0" y="6629399"/>
                </a:lnTo>
                <a:lnTo>
                  <a:pt x="76193" y="66293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083557" y="35415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676392" y="35415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269228" y="35415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909308" y="2029714"/>
            <a:ext cx="1853184" cy="1997964"/>
          </a:xfrm>
          <a:custGeom>
            <a:avLst/>
            <a:gdLst>
              <a:gd name="connsiteX0" fmla="*/ 1853184 w 1853184"/>
              <a:gd name="connsiteY0" fmla="*/ 1824228 h 1997964"/>
              <a:gd name="connsiteX1" fmla="*/ 1839468 w 1853184"/>
              <a:gd name="connsiteY1" fmla="*/ 1891284 h 1997964"/>
              <a:gd name="connsiteX2" fmla="*/ 1684020 w 1853184"/>
              <a:gd name="connsiteY2" fmla="*/ 1997964 h 1997964"/>
              <a:gd name="connsiteX3" fmla="*/ 1684020 w 1853184"/>
              <a:gd name="connsiteY3" fmla="*/ 952500 h 1997964"/>
              <a:gd name="connsiteX4" fmla="*/ 1508759 w 1853184"/>
              <a:gd name="connsiteY4" fmla="*/ 694944 h 1997964"/>
              <a:gd name="connsiteX5" fmla="*/ 504444 w 1853184"/>
              <a:gd name="connsiteY5" fmla="*/ 694944 h 1997964"/>
              <a:gd name="connsiteX6" fmla="*/ 466344 w 1853184"/>
              <a:gd name="connsiteY6" fmla="*/ 838200 h 1997964"/>
              <a:gd name="connsiteX7" fmla="*/ 533400 w 1853184"/>
              <a:gd name="connsiteY7" fmla="*/ 1171955 h 1997964"/>
              <a:gd name="connsiteX8" fmla="*/ 664464 w 1853184"/>
              <a:gd name="connsiteY8" fmla="*/ 1395984 h 1997964"/>
              <a:gd name="connsiteX9" fmla="*/ 733044 w 1853184"/>
              <a:gd name="connsiteY9" fmla="*/ 1548384 h 1997964"/>
              <a:gd name="connsiteX10" fmla="*/ 490728 w 1853184"/>
              <a:gd name="connsiteY10" fmla="*/ 1997964 h 1997964"/>
              <a:gd name="connsiteX11" fmla="*/ 0 w 1853184"/>
              <a:gd name="connsiteY11" fmla="*/ 1997964 h 1997964"/>
              <a:gd name="connsiteX12" fmla="*/ 51816 w 1853184"/>
              <a:gd name="connsiteY12" fmla="*/ 1737359 h 1997964"/>
              <a:gd name="connsiteX13" fmla="*/ 99060 w 1853184"/>
              <a:gd name="connsiteY13" fmla="*/ 1493520 h 1997964"/>
              <a:gd name="connsiteX14" fmla="*/ 228600 w 1853184"/>
              <a:gd name="connsiteY14" fmla="*/ 1417320 h 1997964"/>
              <a:gd name="connsiteX15" fmla="*/ 326136 w 1853184"/>
              <a:gd name="connsiteY15" fmla="*/ 1379220 h 1997964"/>
              <a:gd name="connsiteX16" fmla="*/ 292608 w 1853184"/>
              <a:gd name="connsiteY16" fmla="*/ 1095755 h 1997964"/>
              <a:gd name="connsiteX17" fmla="*/ 393192 w 1853184"/>
              <a:gd name="connsiteY17" fmla="*/ 714755 h 1997964"/>
              <a:gd name="connsiteX18" fmla="*/ 381000 w 1853184"/>
              <a:gd name="connsiteY18" fmla="*/ 672083 h 1997964"/>
              <a:gd name="connsiteX19" fmla="*/ 262128 w 1853184"/>
              <a:gd name="connsiteY19" fmla="*/ 431292 h 1997964"/>
              <a:gd name="connsiteX20" fmla="*/ 278892 w 1853184"/>
              <a:gd name="connsiteY20" fmla="*/ 202692 h 1997964"/>
              <a:gd name="connsiteX21" fmla="*/ 376428 w 1853184"/>
              <a:gd name="connsiteY21" fmla="*/ 0 h 1997964"/>
              <a:gd name="connsiteX22" fmla="*/ 461772 w 1853184"/>
              <a:gd name="connsiteY22" fmla="*/ 73151 h 1997964"/>
              <a:gd name="connsiteX23" fmla="*/ 580644 w 1853184"/>
              <a:gd name="connsiteY23" fmla="*/ 97535 h 1997964"/>
              <a:gd name="connsiteX24" fmla="*/ 1040892 w 1853184"/>
              <a:gd name="connsiteY24" fmla="*/ 97535 h 1997964"/>
              <a:gd name="connsiteX25" fmla="*/ 1504188 w 1853184"/>
              <a:gd name="connsiteY25" fmla="*/ 97535 h 1997964"/>
              <a:gd name="connsiteX26" fmla="*/ 1853184 w 1853184"/>
              <a:gd name="connsiteY26" fmla="*/ 819911 h 1997964"/>
              <a:gd name="connsiteX27" fmla="*/ 1853184 w 1853184"/>
              <a:gd name="connsiteY27" fmla="*/ 1824228 h 1997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853184" h="1997964">
                <a:moveTo>
                  <a:pt x="1853184" y="1824228"/>
                </a:moveTo>
                <a:cubicBezTo>
                  <a:pt x="1853184" y="1847088"/>
                  <a:pt x="1848611" y="1868423"/>
                  <a:pt x="1839468" y="1891284"/>
                </a:cubicBezTo>
                <a:cubicBezTo>
                  <a:pt x="1796796" y="1923288"/>
                  <a:pt x="1744980" y="1958340"/>
                  <a:pt x="1684020" y="1997964"/>
                </a:cubicBezTo>
                <a:lnTo>
                  <a:pt x="1684020" y="952500"/>
                </a:lnTo>
                <a:cubicBezTo>
                  <a:pt x="1684020" y="780288"/>
                  <a:pt x="1624584" y="694944"/>
                  <a:pt x="1508759" y="694944"/>
                </a:cubicBezTo>
                <a:lnTo>
                  <a:pt x="504444" y="694944"/>
                </a:lnTo>
                <a:cubicBezTo>
                  <a:pt x="478536" y="739139"/>
                  <a:pt x="466344" y="787907"/>
                  <a:pt x="466344" y="838200"/>
                </a:cubicBezTo>
                <a:cubicBezTo>
                  <a:pt x="466344" y="957072"/>
                  <a:pt x="487680" y="1068323"/>
                  <a:pt x="533400" y="1171955"/>
                </a:cubicBezTo>
                <a:cubicBezTo>
                  <a:pt x="556260" y="1225296"/>
                  <a:pt x="598932" y="1299971"/>
                  <a:pt x="664464" y="1395984"/>
                </a:cubicBezTo>
                <a:cubicBezTo>
                  <a:pt x="710184" y="1464564"/>
                  <a:pt x="733044" y="1514855"/>
                  <a:pt x="733044" y="1548384"/>
                </a:cubicBezTo>
                <a:cubicBezTo>
                  <a:pt x="733044" y="1763267"/>
                  <a:pt x="652272" y="1912620"/>
                  <a:pt x="490728" y="1997964"/>
                </a:cubicBezTo>
                <a:lnTo>
                  <a:pt x="0" y="1997964"/>
                </a:lnTo>
                <a:cubicBezTo>
                  <a:pt x="27432" y="1943100"/>
                  <a:pt x="45720" y="1857755"/>
                  <a:pt x="51816" y="1737359"/>
                </a:cubicBezTo>
                <a:cubicBezTo>
                  <a:pt x="59436" y="1616964"/>
                  <a:pt x="74676" y="1536191"/>
                  <a:pt x="99060" y="1493520"/>
                </a:cubicBezTo>
                <a:cubicBezTo>
                  <a:pt x="123444" y="1450847"/>
                  <a:pt x="166116" y="1426464"/>
                  <a:pt x="228600" y="1417320"/>
                </a:cubicBezTo>
                <a:cubicBezTo>
                  <a:pt x="289560" y="1409700"/>
                  <a:pt x="323088" y="1395984"/>
                  <a:pt x="326136" y="1379220"/>
                </a:cubicBezTo>
                <a:cubicBezTo>
                  <a:pt x="303276" y="1272540"/>
                  <a:pt x="292608" y="1178051"/>
                  <a:pt x="292608" y="1095755"/>
                </a:cubicBezTo>
                <a:cubicBezTo>
                  <a:pt x="292608" y="1016507"/>
                  <a:pt x="326136" y="890016"/>
                  <a:pt x="393192" y="714755"/>
                </a:cubicBezTo>
                <a:lnTo>
                  <a:pt x="381000" y="672083"/>
                </a:lnTo>
                <a:cubicBezTo>
                  <a:pt x="301752" y="658367"/>
                  <a:pt x="262128" y="577595"/>
                  <a:pt x="262128" y="431292"/>
                </a:cubicBezTo>
                <a:cubicBezTo>
                  <a:pt x="262128" y="321564"/>
                  <a:pt x="268224" y="245364"/>
                  <a:pt x="278892" y="202692"/>
                </a:cubicBezTo>
                <a:cubicBezTo>
                  <a:pt x="291084" y="160020"/>
                  <a:pt x="323088" y="92964"/>
                  <a:pt x="376428" y="0"/>
                </a:cubicBezTo>
                <a:cubicBezTo>
                  <a:pt x="422148" y="44195"/>
                  <a:pt x="449580" y="68579"/>
                  <a:pt x="461772" y="73151"/>
                </a:cubicBezTo>
                <a:cubicBezTo>
                  <a:pt x="487680" y="88392"/>
                  <a:pt x="527304" y="97535"/>
                  <a:pt x="580644" y="97535"/>
                </a:cubicBezTo>
                <a:cubicBezTo>
                  <a:pt x="682752" y="97535"/>
                  <a:pt x="835152" y="97535"/>
                  <a:pt x="1040892" y="97535"/>
                </a:cubicBezTo>
                <a:cubicBezTo>
                  <a:pt x="1245108" y="97535"/>
                  <a:pt x="1400556" y="97535"/>
                  <a:pt x="1504188" y="97535"/>
                </a:cubicBezTo>
                <a:cubicBezTo>
                  <a:pt x="1735835" y="97535"/>
                  <a:pt x="1853184" y="338327"/>
                  <a:pt x="1853184" y="819911"/>
                </a:cubicBezTo>
                <a:lnTo>
                  <a:pt x="1853184" y="1824228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237" y="2080514"/>
            <a:ext cx="812800" cy="199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29230" y="6096000"/>
            <a:ext cx="5626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You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(plural)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9" y="1002447"/>
            <a:ext cx="2325687" cy="20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79" y="3541522"/>
            <a:ext cx="202486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1493" y="571493"/>
            <a:ext cx="8915400" cy="76194"/>
          </a:xfrm>
          <a:custGeom>
            <a:avLst/>
            <a:gdLst>
              <a:gd name="connsiteX0" fmla="*/ 0 w 8915400"/>
              <a:gd name="connsiteY0" fmla="*/ 0 h 76194"/>
              <a:gd name="connsiteX1" fmla="*/ 0 w 8915400"/>
              <a:gd name="connsiteY1" fmla="*/ 76194 h 76194"/>
              <a:gd name="connsiteX2" fmla="*/ 8915399 w 8915400"/>
              <a:gd name="connsiteY2" fmla="*/ 76194 h 76194"/>
              <a:gd name="connsiteX3" fmla="*/ 8915399 w 8915400"/>
              <a:gd name="connsiteY3" fmla="*/ 0 h 76194"/>
              <a:gd name="connsiteX4" fmla="*/ 0 w 89154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4">
                <a:moveTo>
                  <a:pt x="0" y="0"/>
                </a:moveTo>
                <a:lnTo>
                  <a:pt x="0" y="76194"/>
                </a:lnTo>
                <a:lnTo>
                  <a:pt x="8915399" y="76194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1493" y="7124700"/>
            <a:ext cx="8915400" cy="76193"/>
          </a:xfrm>
          <a:custGeom>
            <a:avLst/>
            <a:gdLst>
              <a:gd name="connsiteX0" fmla="*/ 0 w 8915400"/>
              <a:gd name="connsiteY0" fmla="*/ 0 h 76193"/>
              <a:gd name="connsiteX1" fmla="*/ 0 w 8915400"/>
              <a:gd name="connsiteY1" fmla="*/ 76193 h 76193"/>
              <a:gd name="connsiteX2" fmla="*/ 8915399 w 8915400"/>
              <a:gd name="connsiteY2" fmla="*/ 76193 h 76193"/>
              <a:gd name="connsiteX3" fmla="*/ 8915399 w 8915400"/>
              <a:gd name="connsiteY3" fmla="*/ 0 h 76193"/>
              <a:gd name="connsiteX4" fmla="*/ 0 w 89154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3">
                <a:moveTo>
                  <a:pt x="0" y="0"/>
                </a:moveTo>
                <a:lnTo>
                  <a:pt x="0" y="76193"/>
                </a:lnTo>
                <a:lnTo>
                  <a:pt x="8915399" y="76193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71493" y="571493"/>
            <a:ext cx="76194" cy="6629400"/>
          </a:xfrm>
          <a:custGeom>
            <a:avLst/>
            <a:gdLst>
              <a:gd name="connsiteX0" fmla="*/ 0 w 76194"/>
              <a:gd name="connsiteY0" fmla="*/ 0 h 6629400"/>
              <a:gd name="connsiteX1" fmla="*/ 0 w 76194"/>
              <a:gd name="connsiteY1" fmla="*/ 6629399 h 6629400"/>
              <a:gd name="connsiteX2" fmla="*/ 76194 w 76194"/>
              <a:gd name="connsiteY2" fmla="*/ 6629399 h 6629400"/>
              <a:gd name="connsiteX3" fmla="*/ 76194 w 76194"/>
              <a:gd name="connsiteY3" fmla="*/ 0 h 6629400"/>
              <a:gd name="connsiteX4" fmla="*/ 0 w 761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629400">
                <a:moveTo>
                  <a:pt x="0" y="0"/>
                </a:moveTo>
                <a:lnTo>
                  <a:pt x="0" y="6629399"/>
                </a:lnTo>
                <a:lnTo>
                  <a:pt x="76194" y="66293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571493"/>
            <a:ext cx="76193" cy="6629400"/>
          </a:xfrm>
          <a:custGeom>
            <a:avLst/>
            <a:gdLst>
              <a:gd name="connsiteX0" fmla="*/ 0 w 76193"/>
              <a:gd name="connsiteY0" fmla="*/ 0 h 6629400"/>
              <a:gd name="connsiteX1" fmla="*/ 0 w 76193"/>
              <a:gd name="connsiteY1" fmla="*/ 6629399 h 6629400"/>
              <a:gd name="connsiteX2" fmla="*/ 76193 w 76193"/>
              <a:gd name="connsiteY2" fmla="*/ 6629399 h 6629400"/>
              <a:gd name="connsiteX3" fmla="*/ 76193 w 76193"/>
              <a:gd name="connsiteY3" fmla="*/ 0 h 6629400"/>
              <a:gd name="connsiteX4" fmla="*/ 0 w 761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629400">
                <a:moveTo>
                  <a:pt x="0" y="0"/>
                </a:moveTo>
                <a:lnTo>
                  <a:pt x="0" y="6629399"/>
                </a:lnTo>
                <a:lnTo>
                  <a:pt x="76193" y="66293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136637" y="3648964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729474" y="364896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322310" y="364896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924289" y="2108200"/>
            <a:ext cx="754380" cy="1188720"/>
          </a:xfrm>
          <a:custGeom>
            <a:avLst/>
            <a:gdLst>
              <a:gd name="connsiteX0" fmla="*/ 754379 w 754380"/>
              <a:gd name="connsiteY0" fmla="*/ 672083 h 1188720"/>
              <a:gd name="connsiteX1" fmla="*/ 614172 w 754380"/>
              <a:gd name="connsiteY1" fmla="*/ 1188720 h 1188720"/>
              <a:gd name="connsiteX2" fmla="*/ 597408 w 754380"/>
              <a:gd name="connsiteY2" fmla="*/ 879348 h 1188720"/>
              <a:gd name="connsiteX3" fmla="*/ 414528 w 754380"/>
              <a:gd name="connsiteY3" fmla="*/ 719327 h 1188720"/>
              <a:gd name="connsiteX4" fmla="*/ 345947 w 754380"/>
              <a:gd name="connsiteY4" fmla="*/ 719327 h 1188720"/>
              <a:gd name="connsiteX5" fmla="*/ 278891 w 754380"/>
              <a:gd name="connsiteY5" fmla="*/ 722376 h 1188720"/>
              <a:gd name="connsiteX6" fmla="*/ 50291 w 754380"/>
              <a:gd name="connsiteY6" fmla="*/ 629411 h 1188720"/>
              <a:gd name="connsiteX7" fmla="*/ 0 w 754380"/>
              <a:gd name="connsiteY7" fmla="*/ 379476 h 1188720"/>
              <a:gd name="connsiteX8" fmla="*/ 100584 w 754380"/>
              <a:gd name="connsiteY8" fmla="*/ 0 h 1188720"/>
              <a:gd name="connsiteX9" fmla="*/ 329184 w 754380"/>
              <a:gd name="connsiteY9" fmla="*/ 100583 h 1188720"/>
              <a:gd name="connsiteX10" fmla="*/ 609600 w 754380"/>
              <a:gd name="connsiteY10" fmla="*/ 193548 h 1188720"/>
              <a:gd name="connsiteX11" fmla="*/ 754379 w 754380"/>
              <a:gd name="connsiteY11" fmla="*/ 672083 h 1188720"/>
              <a:gd name="connsiteX12" fmla="*/ 754379 w 754380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80" h="1188720">
                <a:moveTo>
                  <a:pt x="754379" y="672083"/>
                </a:moveTo>
                <a:cubicBezTo>
                  <a:pt x="754379" y="835151"/>
                  <a:pt x="707136" y="1007363"/>
                  <a:pt x="614172" y="1188720"/>
                </a:cubicBezTo>
                <a:cubicBezTo>
                  <a:pt x="601979" y="1139951"/>
                  <a:pt x="597408" y="1037844"/>
                  <a:pt x="597408" y="879348"/>
                </a:cubicBezTo>
                <a:cubicBezTo>
                  <a:pt x="597408" y="772667"/>
                  <a:pt x="536447" y="719327"/>
                  <a:pt x="414528" y="719327"/>
                </a:cubicBezTo>
                <a:cubicBezTo>
                  <a:pt x="400811" y="719327"/>
                  <a:pt x="377952" y="719327"/>
                  <a:pt x="345947" y="719327"/>
                </a:cubicBezTo>
                <a:cubicBezTo>
                  <a:pt x="315467" y="722376"/>
                  <a:pt x="292608" y="723900"/>
                  <a:pt x="278891" y="722376"/>
                </a:cubicBezTo>
                <a:cubicBezTo>
                  <a:pt x="169164" y="723900"/>
                  <a:pt x="92964" y="691895"/>
                  <a:pt x="50291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8" y="103632"/>
                  <a:pt x="100584" y="0"/>
                </a:cubicBezTo>
                <a:cubicBezTo>
                  <a:pt x="109728" y="33527"/>
                  <a:pt x="185928" y="67055"/>
                  <a:pt x="329184" y="100583"/>
                </a:cubicBezTo>
                <a:cubicBezTo>
                  <a:pt x="490728" y="140207"/>
                  <a:pt x="583691" y="170688"/>
                  <a:pt x="609600" y="193548"/>
                </a:cubicBezTo>
                <a:cubicBezTo>
                  <a:pt x="705612" y="272795"/>
                  <a:pt x="754379" y="432816"/>
                  <a:pt x="754379" y="672083"/>
                </a:cubicBezTo>
                <a:lnTo>
                  <a:pt x="754379" y="672083"/>
                </a:lnTo>
              </a:path>
            </a:pathLst>
          </a:custGeom>
          <a:solidFill>
            <a:srgbClr val="31CE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22" y="2187956"/>
            <a:ext cx="825500" cy="199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40169" y="5334000"/>
            <a:ext cx="3238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They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32CD32"/>
                </a:solidFill>
                <a:latin typeface="Tahoma" pitchFamily="18" charset="0"/>
                <a:cs typeface="Tahoma" pitchFamily="18" charset="0"/>
              </a:rPr>
              <a:t>Will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7854"/>
            <a:ext cx="2393884" cy="150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30" y="4076980"/>
            <a:ext cx="2096754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13609" r="8392" b="9018"/>
          <a:stretch/>
        </p:blipFill>
        <p:spPr bwMode="auto">
          <a:xfrm>
            <a:off x="1371600" y="3352800"/>
            <a:ext cx="2712377" cy="35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1493" y="571493"/>
            <a:ext cx="8915400" cy="76194"/>
          </a:xfrm>
          <a:custGeom>
            <a:avLst/>
            <a:gdLst>
              <a:gd name="connsiteX0" fmla="*/ 0 w 8915400"/>
              <a:gd name="connsiteY0" fmla="*/ 0 h 76194"/>
              <a:gd name="connsiteX1" fmla="*/ 0 w 8915400"/>
              <a:gd name="connsiteY1" fmla="*/ 76194 h 76194"/>
              <a:gd name="connsiteX2" fmla="*/ 8915399 w 8915400"/>
              <a:gd name="connsiteY2" fmla="*/ 76194 h 76194"/>
              <a:gd name="connsiteX3" fmla="*/ 8915399 w 8915400"/>
              <a:gd name="connsiteY3" fmla="*/ 0 h 76194"/>
              <a:gd name="connsiteX4" fmla="*/ 0 w 89154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4">
                <a:moveTo>
                  <a:pt x="0" y="0"/>
                </a:moveTo>
                <a:lnTo>
                  <a:pt x="0" y="76194"/>
                </a:lnTo>
                <a:lnTo>
                  <a:pt x="8915399" y="76194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1493" y="7124700"/>
            <a:ext cx="8915400" cy="76193"/>
          </a:xfrm>
          <a:custGeom>
            <a:avLst/>
            <a:gdLst>
              <a:gd name="connsiteX0" fmla="*/ 0 w 8915400"/>
              <a:gd name="connsiteY0" fmla="*/ 0 h 76193"/>
              <a:gd name="connsiteX1" fmla="*/ 0 w 8915400"/>
              <a:gd name="connsiteY1" fmla="*/ 76193 h 76193"/>
              <a:gd name="connsiteX2" fmla="*/ 8915399 w 8915400"/>
              <a:gd name="connsiteY2" fmla="*/ 76193 h 76193"/>
              <a:gd name="connsiteX3" fmla="*/ 8915399 w 8915400"/>
              <a:gd name="connsiteY3" fmla="*/ 0 h 76193"/>
              <a:gd name="connsiteX4" fmla="*/ 0 w 89154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3">
                <a:moveTo>
                  <a:pt x="0" y="0"/>
                </a:moveTo>
                <a:lnTo>
                  <a:pt x="0" y="76193"/>
                </a:lnTo>
                <a:lnTo>
                  <a:pt x="8915399" y="76193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71493" y="571493"/>
            <a:ext cx="76194" cy="6629400"/>
          </a:xfrm>
          <a:custGeom>
            <a:avLst/>
            <a:gdLst>
              <a:gd name="connsiteX0" fmla="*/ 0 w 76194"/>
              <a:gd name="connsiteY0" fmla="*/ 0 h 6629400"/>
              <a:gd name="connsiteX1" fmla="*/ 0 w 76194"/>
              <a:gd name="connsiteY1" fmla="*/ 6629399 h 6629400"/>
              <a:gd name="connsiteX2" fmla="*/ 76194 w 76194"/>
              <a:gd name="connsiteY2" fmla="*/ 6629399 h 6629400"/>
              <a:gd name="connsiteX3" fmla="*/ 76194 w 76194"/>
              <a:gd name="connsiteY3" fmla="*/ 0 h 6629400"/>
              <a:gd name="connsiteX4" fmla="*/ 0 w 761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629400">
                <a:moveTo>
                  <a:pt x="0" y="0"/>
                </a:moveTo>
                <a:lnTo>
                  <a:pt x="0" y="6629399"/>
                </a:lnTo>
                <a:lnTo>
                  <a:pt x="76194" y="66293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571493"/>
            <a:ext cx="76193" cy="6629400"/>
          </a:xfrm>
          <a:custGeom>
            <a:avLst/>
            <a:gdLst>
              <a:gd name="connsiteX0" fmla="*/ 0 w 76193"/>
              <a:gd name="connsiteY0" fmla="*/ 0 h 6629400"/>
              <a:gd name="connsiteX1" fmla="*/ 0 w 76193"/>
              <a:gd name="connsiteY1" fmla="*/ 6629399 h 6629400"/>
              <a:gd name="connsiteX2" fmla="*/ 76193 w 76193"/>
              <a:gd name="connsiteY2" fmla="*/ 6629399 h 6629400"/>
              <a:gd name="connsiteX3" fmla="*/ 76193 w 76193"/>
              <a:gd name="connsiteY3" fmla="*/ 0 h 6629400"/>
              <a:gd name="connsiteX4" fmla="*/ 0 w 761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629400">
                <a:moveTo>
                  <a:pt x="0" y="0"/>
                </a:moveTo>
                <a:lnTo>
                  <a:pt x="0" y="6629399"/>
                </a:lnTo>
                <a:lnTo>
                  <a:pt x="76193" y="66293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683867" y="1082040"/>
            <a:ext cx="754380" cy="1188720"/>
          </a:xfrm>
          <a:custGeom>
            <a:avLst/>
            <a:gdLst>
              <a:gd name="connsiteX0" fmla="*/ 754379 w 754380"/>
              <a:gd name="connsiteY0" fmla="*/ 672083 h 1188720"/>
              <a:gd name="connsiteX1" fmla="*/ 614172 w 754380"/>
              <a:gd name="connsiteY1" fmla="*/ 1188720 h 1188720"/>
              <a:gd name="connsiteX2" fmla="*/ 597408 w 754380"/>
              <a:gd name="connsiteY2" fmla="*/ 879348 h 1188720"/>
              <a:gd name="connsiteX3" fmla="*/ 414527 w 754380"/>
              <a:gd name="connsiteY3" fmla="*/ 719327 h 1188720"/>
              <a:gd name="connsiteX4" fmla="*/ 345948 w 754380"/>
              <a:gd name="connsiteY4" fmla="*/ 719327 h 1188720"/>
              <a:gd name="connsiteX5" fmla="*/ 278892 w 754380"/>
              <a:gd name="connsiteY5" fmla="*/ 722376 h 1188720"/>
              <a:gd name="connsiteX6" fmla="*/ 50292 w 754380"/>
              <a:gd name="connsiteY6" fmla="*/ 629411 h 1188720"/>
              <a:gd name="connsiteX7" fmla="*/ 0 w 754380"/>
              <a:gd name="connsiteY7" fmla="*/ 379476 h 1188720"/>
              <a:gd name="connsiteX8" fmla="*/ 100583 w 754380"/>
              <a:gd name="connsiteY8" fmla="*/ 0 h 1188720"/>
              <a:gd name="connsiteX9" fmla="*/ 329183 w 754380"/>
              <a:gd name="connsiteY9" fmla="*/ 100583 h 1188720"/>
              <a:gd name="connsiteX10" fmla="*/ 609600 w 754380"/>
              <a:gd name="connsiteY10" fmla="*/ 193548 h 1188720"/>
              <a:gd name="connsiteX11" fmla="*/ 754379 w 754380"/>
              <a:gd name="connsiteY11" fmla="*/ 672083 h 1188720"/>
              <a:gd name="connsiteX12" fmla="*/ 754379 w 754380"/>
              <a:gd name="connsiteY12" fmla="*/ 672083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4380" h="1188720">
                <a:moveTo>
                  <a:pt x="754379" y="672083"/>
                </a:moveTo>
                <a:cubicBezTo>
                  <a:pt x="754379" y="835151"/>
                  <a:pt x="707135" y="1007363"/>
                  <a:pt x="614172" y="1188720"/>
                </a:cubicBezTo>
                <a:cubicBezTo>
                  <a:pt x="601979" y="1139951"/>
                  <a:pt x="597408" y="1037844"/>
                  <a:pt x="597408" y="879348"/>
                </a:cubicBezTo>
                <a:cubicBezTo>
                  <a:pt x="597408" y="772667"/>
                  <a:pt x="536448" y="719327"/>
                  <a:pt x="414527" y="719327"/>
                </a:cubicBezTo>
                <a:cubicBezTo>
                  <a:pt x="400811" y="719327"/>
                  <a:pt x="377951" y="719327"/>
                  <a:pt x="345948" y="719327"/>
                </a:cubicBezTo>
                <a:cubicBezTo>
                  <a:pt x="315467" y="722376"/>
                  <a:pt x="292608" y="723900"/>
                  <a:pt x="278892" y="722376"/>
                </a:cubicBezTo>
                <a:cubicBezTo>
                  <a:pt x="169164" y="723900"/>
                  <a:pt x="92964" y="691895"/>
                  <a:pt x="50292" y="629411"/>
                </a:cubicBezTo>
                <a:cubicBezTo>
                  <a:pt x="16764" y="579120"/>
                  <a:pt x="0" y="495300"/>
                  <a:pt x="0" y="379476"/>
                </a:cubicBezTo>
                <a:cubicBezTo>
                  <a:pt x="0" y="230123"/>
                  <a:pt x="33527" y="103632"/>
                  <a:pt x="100583" y="0"/>
                </a:cubicBezTo>
                <a:cubicBezTo>
                  <a:pt x="109727" y="33527"/>
                  <a:pt x="185927" y="67055"/>
                  <a:pt x="329183" y="100583"/>
                </a:cubicBezTo>
                <a:cubicBezTo>
                  <a:pt x="490727" y="140207"/>
                  <a:pt x="583691" y="170688"/>
                  <a:pt x="609600" y="193548"/>
                </a:cubicBezTo>
                <a:cubicBezTo>
                  <a:pt x="705611" y="272795"/>
                  <a:pt x="754379" y="432816"/>
                  <a:pt x="754379" y="672083"/>
                </a:cubicBezTo>
                <a:lnTo>
                  <a:pt x="754379" y="672083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457803" y="3406140"/>
            <a:ext cx="249936" cy="254508"/>
          </a:xfrm>
          <a:custGeom>
            <a:avLst/>
            <a:gdLst>
              <a:gd name="connsiteX0" fmla="*/ 0 w 249936"/>
              <a:gd name="connsiteY0" fmla="*/ 0 h 254508"/>
              <a:gd name="connsiteX1" fmla="*/ 0 w 249936"/>
              <a:gd name="connsiteY1" fmla="*/ 254508 h 254508"/>
              <a:gd name="connsiteX2" fmla="*/ 249936 w 249936"/>
              <a:gd name="connsiteY2" fmla="*/ 254508 h 254508"/>
              <a:gd name="connsiteX3" fmla="*/ 249936 w 249936"/>
              <a:gd name="connsiteY3" fmla="*/ 0 h 254508"/>
              <a:gd name="connsiteX4" fmla="*/ 0 w 249936"/>
              <a:gd name="connsiteY4" fmla="*/ 0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0" y="0"/>
                </a:moveTo>
                <a:lnTo>
                  <a:pt x="0" y="254508"/>
                </a:lnTo>
                <a:lnTo>
                  <a:pt x="249936" y="254508"/>
                </a:lnTo>
                <a:lnTo>
                  <a:pt x="249936" y="0"/>
                </a:lnTo>
                <a:lnTo>
                  <a:pt x="0" y="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600803" y="262280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193640" y="262280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786476" y="2622804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712" y="1098296"/>
            <a:ext cx="1879600" cy="201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29737" y="4920722"/>
            <a:ext cx="3086100" cy="725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I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(past)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5" y="957263"/>
            <a:ext cx="16700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8" name="Straight Connector 1037"/>
          <p:cNvCxnSpPr/>
          <p:nvPr/>
        </p:nvCxnSpPr>
        <p:spPr>
          <a:xfrm>
            <a:off x="1272996" y="3533394"/>
            <a:ext cx="1698804" cy="4290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 flipV="1">
            <a:off x="1371600" y="3533394"/>
            <a:ext cx="1752600" cy="352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Curved Down Arrow 1040"/>
          <p:cNvSpPr/>
          <p:nvPr/>
        </p:nvSpPr>
        <p:spPr>
          <a:xfrm rot="16200000">
            <a:off x="963699" y="3763742"/>
            <a:ext cx="510996" cy="3048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1493" y="571493"/>
            <a:ext cx="8915400" cy="76194"/>
          </a:xfrm>
          <a:custGeom>
            <a:avLst/>
            <a:gdLst>
              <a:gd name="connsiteX0" fmla="*/ 0 w 8915400"/>
              <a:gd name="connsiteY0" fmla="*/ 0 h 76194"/>
              <a:gd name="connsiteX1" fmla="*/ 0 w 8915400"/>
              <a:gd name="connsiteY1" fmla="*/ 76194 h 76194"/>
              <a:gd name="connsiteX2" fmla="*/ 8915399 w 8915400"/>
              <a:gd name="connsiteY2" fmla="*/ 76194 h 76194"/>
              <a:gd name="connsiteX3" fmla="*/ 8915399 w 8915400"/>
              <a:gd name="connsiteY3" fmla="*/ 0 h 76194"/>
              <a:gd name="connsiteX4" fmla="*/ 0 w 89154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4">
                <a:moveTo>
                  <a:pt x="0" y="0"/>
                </a:moveTo>
                <a:lnTo>
                  <a:pt x="0" y="76194"/>
                </a:lnTo>
                <a:lnTo>
                  <a:pt x="8915399" y="76194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1493" y="7124700"/>
            <a:ext cx="8915400" cy="76193"/>
          </a:xfrm>
          <a:custGeom>
            <a:avLst/>
            <a:gdLst>
              <a:gd name="connsiteX0" fmla="*/ 0 w 8915400"/>
              <a:gd name="connsiteY0" fmla="*/ 0 h 76193"/>
              <a:gd name="connsiteX1" fmla="*/ 0 w 8915400"/>
              <a:gd name="connsiteY1" fmla="*/ 76193 h 76193"/>
              <a:gd name="connsiteX2" fmla="*/ 8915399 w 8915400"/>
              <a:gd name="connsiteY2" fmla="*/ 76193 h 76193"/>
              <a:gd name="connsiteX3" fmla="*/ 8915399 w 8915400"/>
              <a:gd name="connsiteY3" fmla="*/ 0 h 76193"/>
              <a:gd name="connsiteX4" fmla="*/ 0 w 89154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3">
                <a:moveTo>
                  <a:pt x="0" y="0"/>
                </a:moveTo>
                <a:lnTo>
                  <a:pt x="0" y="76193"/>
                </a:lnTo>
                <a:lnTo>
                  <a:pt x="8915399" y="76193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71493" y="571493"/>
            <a:ext cx="76194" cy="6629400"/>
          </a:xfrm>
          <a:custGeom>
            <a:avLst/>
            <a:gdLst>
              <a:gd name="connsiteX0" fmla="*/ 0 w 76194"/>
              <a:gd name="connsiteY0" fmla="*/ 0 h 6629400"/>
              <a:gd name="connsiteX1" fmla="*/ 0 w 76194"/>
              <a:gd name="connsiteY1" fmla="*/ 6629399 h 6629400"/>
              <a:gd name="connsiteX2" fmla="*/ 76194 w 76194"/>
              <a:gd name="connsiteY2" fmla="*/ 6629399 h 6629400"/>
              <a:gd name="connsiteX3" fmla="*/ 76194 w 76194"/>
              <a:gd name="connsiteY3" fmla="*/ 0 h 6629400"/>
              <a:gd name="connsiteX4" fmla="*/ 0 w 761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629400">
                <a:moveTo>
                  <a:pt x="0" y="0"/>
                </a:moveTo>
                <a:lnTo>
                  <a:pt x="0" y="6629399"/>
                </a:lnTo>
                <a:lnTo>
                  <a:pt x="76194" y="66293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571493"/>
            <a:ext cx="76193" cy="6629400"/>
          </a:xfrm>
          <a:custGeom>
            <a:avLst/>
            <a:gdLst>
              <a:gd name="connsiteX0" fmla="*/ 0 w 76193"/>
              <a:gd name="connsiteY0" fmla="*/ 0 h 6629400"/>
              <a:gd name="connsiteX1" fmla="*/ 0 w 76193"/>
              <a:gd name="connsiteY1" fmla="*/ 6629399 h 6629400"/>
              <a:gd name="connsiteX2" fmla="*/ 76193 w 76193"/>
              <a:gd name="connsiteY2" fmla="*/ 6629399 h 6629400"/>
              <a:gd name="connsiteX3" fmla="*/ 76193 w 76193"/>
              <a:gd name="connsiteY3" fmla="*/ 0 h 6629400"/>
              <a:gd name="connsiteX4" fmla="*/ 0 w 761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629400">
                <a:moveTo>
                  <a:pt x="0" y="0"/>
                </a:moveTo>
                <a:lnTo>
                  <a:pt x="0" y="6629399"/>
                </a:lnTo>
                <a:lnTo>
                  <a:pt x="76193" y="66293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014277" y="3857752"/>
            <a:ext cx="694944" cy="566928"/>
          </a:xfrm>
          <a:custGeom>
            <a:avLst/>
            <a:gdLst>
              <a:gd name="connsiteX0" fmla="*/ 694944 w 694944"/>
              <a:gd name="connsiteY0" fmla="*/ 199644 h 566928"/>
              <a:gd name="connsiteX1" fmla="*/ 694944 w 694944"/>
              <a:gd name="connsiteY1" fmla="*/ 0 h 566928"/>
              <a:gd name="connsiteX2" fmla="*/ 0 w 694944"/>
              <a:gd name="connsiteY2" fmla="*/ 0 h 566928"/>
              <a:gd name="connsiteX3" fmla="*/ 0 w 694944"/>
              <a:gd name="connsiteY3" fmla="*/ 199644 h 566928"/>
              <a:gd name="connsiteX4" fmla="*/ 259079 w 694944"/>
              <a:gd name="connsiteY4" fmla="*/ 199644 h 566928"/>
              <a:gd name="connsiteX5" fmla="*/ 259079 w 694944"/>
              <a:gd name="connsiteY5" fmla="*/ 566927 h 566928"/>
              <a:gd name="connsiteX6" fmla="*/ 454151 w 694944"/>
              <a:gd name="connsiteY6" fmla="*/ 566927 h 566928"/>
              <a:gd name="connsiteX7" fmla="*/ 454151 w 694944"/>
              <a:gd name="connsiteY7" fmla="*/ 199644 h 566928"/>
              <a:gd name="connsiteX8" fmla="*/ 694944 w 694944"/>
              <a:gd name="connsiteY8" fmla="*/ 199644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4944" h="566928">
                <a:moveTo>
                  <a:pt x="694944" y="199644"/>
                </a:moveTo>
                <a:lnTo>
                  <a:pt x="694944" y="0"/>
                </a:lnTo>
                <a:lnTo>
                  <a:pt x="0" y="0"/>
                </a:lnTo>
                <a:lnTo>
                  <a:pt x="0" y="199644"/>
                </a:lnTo>
                <a:lnTo>
                  <a:pt x="259079" y="199644"/>
                </a:lnTo>
                <a:lnTo>
                  <a:pt x="259079" y="566927"/>
                </a:lnTo>
                <a:lnTo>
                  <a:pt x="454151" y="566927"/>
                </a:lnTo>
                <a:lnTo>
                  <a:pt x="454151" y="199644"/>
                </a:lnTo>
                <a:lnTo>
                  <a:pt x="694944" y="199644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404165" y="3074416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997001" y="3074416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589836" y="3074416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3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057" y="1549908"/>
            <a:ext cx="1879600" cy="201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77380" y="5943600"/>
            <a:ext cx="5362687" cy="747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6047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604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47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(past,</a:t>
            </a:r>
            <a:r>
              <a:rPr lang="en-US" altLang="zh-CN" sz="604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47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male)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56" y="1403046"/>
            <a:ext cx="16589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24" y="4116387"/>
            <a:ext cx="2286000" cy="26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1493" y="571493"/>
            <a:ext cx="8915400" cy="76194"/>
          </a:xfrm>
          <a:custGeom>
            <a:avLst/>
            <a:gdLst>
              <a:gd name="connsiteX0" fmla="*/ 0 w 8915400"/>
              <a:gd name="connsiteY0" fmla="*/ 0 h 76194"/>
              <a:gd name="connsiteX1" fmla="*/ 0 w 8915400"/>
              <a:gd name="connsiteY1" fmla="*/ 76194 h 76194"/>
              <a:gd name="connsiteX2" fmla="*/ 8915399 w 8915400"/>
              <a:gd name="connsiteY2" fmla="*/ 76194 h 76194"/>
              <a:gd name="connsiteX3" fmla="*/ 8915399 w 8915400"/>
              <a:gd name="connsiteY3" fmla="*/ 0 h 76194"/>
              <a:gd name="connsiteX4" fmla="*/ 0 w 89154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4">
                <a:moveTo>
                  <a:pt x="0" y="0"/>
                </a:moveTo>
                <a:lnTo>
                  <a:pt x="0" y="76194"/>
                </a:lnTo>
                <a:lnTo>
                  <a:pt x="8915399" y="76194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1493" y="7124700"/>
            <a:ext cx="8915400" cy="76193"/>
          </a:xfrm>
          <a:custGeom>
            <a:avLst/>
            <a:gdLst>
              <a:gd name="connsiteX0" fmla="*/ 0 w 8915400"/>
              <a:gd name="connsiteY0" fmla="*/ 0 h 76193"/>
              <a:gd name="connsiteX1" fmla="*/ 0 w 8915400"/>
              <a:gd name="connsiteY1" fmla="*/ 76193 h 76193"/>
              <a:gd name="connsiteX2" fmla="*/ 8915399 w 8915400"/>
              <a:gd name="connsiteY2" fmla="*/ 76193 h 76193"/>
              <a:gd name="connsiteX3" fmla="*/ 8915399 w 8915400"/>
              <a:gd name="connsiteY3" fmla="*/ 0 h 76193"/>
              <a:gd name="connsiteX4" fmla="*/ 0 w 89154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5400" h="76193">
                <a:moveTo>
                  <a:pt x="0" y="0"/>
                </a:moveTo>
                <a:lnTo>
                  <a:pt x="0" y="76193"/>
                </a:lnTo>
                <a:lnTo>
                  <a:pt x="8915399" y="76193"/>
                </a:lnTo>
                <a:lnTo>
                  <a:pt x="89153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71493" y="571493"/>
            <a:ext cx="76194" cy="6629400"/>
          </a:xfrm>
          <a:custGeom>
            <a:avLst/>
            <a:gdLst>
              <a:gd name="connsiteX0" fmla="*/ 0 w 76194"/>
              <a:gd name="connsiteY0" fmla="*/ 0 h 6629400"/>
              <a:gd name="connsiteX1" fmla="*/ 0 w 76194"/>
              <a:gd name="connsiteY1" fmla="*/ 6629399 h 6629400"/>
              <a:gd name="connsiteX2" fmla="*/ 76194 w 76194"/>
              <a:gd name="connsiteY2" fmla="*/ 6629399 h 6629400"/>
              <a:gd name="connsiteX3" fmla="*/ 76194 w 76194"/>
              <a:gd name="connsiteY3" fmla="*/ 0 h 6629400"/>
              <a:gd name="connsiteX4" fmla="*/ 0 w 761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629400">
                <a:moveTo>
                  <a:pt x="0" y="0"/>
                </a:moveTo>
                <a:lnTo>
                  <a:pt x="0" y="6629399"/>
                </a:lnTo>
                <a:lnTo>
                  <a:pt x="76194" y="66293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571493"/>
            <a:ext cx="76193" cy="6629400"/>
          </a:xfrm>
          <a:custGeom>
            <a:avLst/>
            <a:gdLst>
              <a:gd name="connsiteX0" fmla="*/ 0 w 76193"/>
              <a:gd name="connsiteY0" fmla="*/ 0 h 6629400"/>
              <a:gd name="connsiteX1" fmla="*/ 0 w 76193"/>
              <a:gd name="connsiteY1" fmla="*/ 6629399 h 6629400"/>
              <a:gd name="connsiteX2" fmla="*/ 76193 w 76193"/>
              <a:gd name="connsiteY2" fmla="*/ 6629399 h 6629400"/>
              <a:gd name="connsiteX3" fmla="*/ 76193 w 76193"/>
              <a:gd name="connsiteY3" fmla="*/ 0 h 6629400"/>
              <a:gd name="connsiteX4" fmla="*/ 0 w 761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629400">
                <a:moveTo>
                  <a:pt x="0" y="0"/>
                </a:moveTo>
                <a:lnTo>
                  <a:pt x="0" y="6629399"/>
                </a:lnTo>
                <a:lnTo>
                  <a:pt x="76193" y="66293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147816" y="3527044"/>
            <a:ext cx="254508" cy="252984"/>
          </a:xfrm>
          <a:custGeom>
            <a:avLst/>
            <a:gdLst>
              <a:gd name="connsiteX0" fmla="*/ 254508 w 254508"/>
              <a:gd name="connsiteY0" fmla="*/ 252984 h 252984"/>
              <a:gd name="connsiteX1" fmla="*/ 254508 w 254508"/>
              <a:gd name="connsiteY1" fmla="*/ 0 h 252984"/>
              <a:gd name="connsiteX2" fmla="*/ 0 w 254508"/>
              <a:gd name="connsiteY2" fmla="*/ 0 h 252984"/>
              <a:gd name="connsiteX3" fmla="*/ 0 w 254508"/>
              <a:gd name="connsiteY3" fmla="*/ 252984 h 252984"/>
              <a:gd name="connsiteX4" fmla="*/ 254508 w 254508"/>
              <a:gd name="connsiteY4" fmla="*/ 252984 h 252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2984">
                <a:moveTo>
                  <a:pt x="254508" y="252984"/>
                </a:moveTo>
                <a:lnTo>
                  <a:pt x="254508" y="0"/>
                </a:lnTo>
                <a:lnTo>
                  <a:pt x="0" y="0"/>
                </a:lnTo>
                <a:lnTo>
                  <a:pt x="0" y="252984"/>
                </a:lnTo>
                <a:lnTo>
                  <a:pt x="254508" y="252984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147816" y="3937000"/>
            <a:ext cx="254508" cy="249935"/>
          </a:xfrm>
          <a:custGeom>
            <a:avLst/>
            <a:gdLst>
              <a:gd name="connsiteX0" fmla="*/ 254508 w 254508"/>
              <a:gd name="connsiteY0" fmla="*/ 249935 h 249935"/>
              <a:gd name="connsiteX1" fmla="*/ 254508 w 254508"/>
              <a:gd name="connsiteY1" fmla="*/ 0 h 249935"/>
              <a:gd name="connsiteX2" fmla="*/ 0 w 254508"/>
              <a:gd name="connsiteY2" fmla="*/ 0 h 249935"/>
              <a:gd name="connsiteX3" fmla="*/ 0 w 254508"/>
              <a:gd name="connsiteY3" fmla="*/ 249935 h 249935"/>
              <a:gd name="connsiteX4" fmla="*/ 254508 w 254508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49935">
                <a:moveTo>
                  <a:pt x="254508" y="249935"/>
                </a:moveTo>
                <a:lnTo>
                  <a:pt x="254508" y="0"/>
                </a:lnTo>
                <a:lnTo>
                  <a:pt x="0" y="0"/>
                </a:lnTo>
                <a:lnTo>
                  <a:pt x="0" y="249935"/>
                </a:lnTo>
                <a:lnTo>
                  <a:pt x="254508" y="249935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420356" y="3527044"/>
            <a:ext cx="254508" cy="252984"/>
          </a:xfrm>
          <a:custGeom>
            <a:avLst/>
            <a:gdLst>
              <a:gd name="connsiteX0" fmla="*/ 254507 w 254508"/>
              <a:gd name="connsiteY0" fmla="*/ 252984 h 252984"/>
              <a:gd name="connsiteX1" fmla="*/ 254507 w 254508"/>
              <a:gd name="connsiteY1" fmla="*/ 0 h 252984"/>
              <a:gd name="connsiteX2" fmla="*/ 0 w 254508"/>
              <a:gd name="connsiteY2" fmla="*/ 0 h 252984"/>
              <a:gd name="connsiteX3" fmla="*/ 0 w 254508"/>
              <a:gd name="connsiteY3" fmla="*/ 252984 h 252984"/>
              <a:gd name="connsiteX4" fmla="*/ 254507 w 254508"/>
              <a:gd name="connsiteY4" fmla="*/ 252984 h 252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2984">
                <a:moveTo>
                  <a:pt x="254507" y="252984"/>
                </a:moveTo>
                <a:lnTo>
                  <a:pt x="254507" y="0"/>
                </a:lnTo>
                <a:lnTo>
                  <a:pt x="0" y="0"/>
                </a:lnTo>
                <a:lnTo>
                  <a:pt x="0" y="252984"/>
                </a:lnTo>
                <a:lnTo>
                  <a:pt x="254507" y="252984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420356" y="3937000"/>
            <a:ext cx="254508" cy="249935"/>
          </a:xfrm>
          <a:custGeom>
            <a:avLst/>
            <a:gdLst>
              <a:gd name="connsiteX0" fmla="*/ 254507 w 254508"/>
              <a:gd name="connsiteY0" fmla="*/ 249935 h 249935"/>
              <a:gd name="connsiteX1" fmla="*/ 254507 w 254508"/>
              <a:gd name="connsiteY1" fmla="*/ 0 h 249935"/>
              <a:gd name="connsiteX2" fmla="*/ 0 w 254508"/>
              <a:gd name="connsiteY2" fmla="*/ 0 h 249935"/>
              <a:gd name="connsiteX3" fmla="*/ 0 w 254508"/>
              <a:gd name="connsiteY3" fmla="*/ 249935 h 249935"/>
              <a:gd name="connsiteX4" fmla="*/ 254507 w 254508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49935">
                <a:moveTo>
                  <a:pt x="254507" y="249935"/>
                </a:moveTo>
                <a:lnTo>
                  <a:pt x="254507" y="0"/>
                </a:lnTo>
                <a:lnTo>
                  <a:pt x="0" y="0"/>
                </a:lnTo>
                <a:lnTo>
                  <a:pt x="0" y="249935"/>
                </a:lnTo>
                <a:lnTo>
                  <a:pt x="254507" y="249935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298436" y="27437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891272" y="27437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484107" y="27437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3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328" y="1219200"/>
            <a:ext cx="1879600" cy="201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99716" y="6324600"/>
            <a:ext cx="7110984" cy="725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You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(past,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female)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47076"/>
            <a:ext cx="35306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5722"/>
            <a:ext cx="183982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114294"/>
          </a:xfrm>
          <a:custGeom>
            <a:avLst/>
            <a:gdLst>
              <a:gd name="connsiteX0" fmla="*/ 0 w 9144000"/>
              <a:gd name="connsiteY0" fmla="*/ 0 h 114294"/>
              <a:gd name="connsiteX1" fmla="*/ 0 w 9144000"/>
              <a:gd name="connsiteY1" fmla="*/ 114294 h 114294"/>
              <a:gd name="connsiteX2" fmla="*/ 9143999 w 9144000"/>
              <a:gd name="connsiteY2" fmla="*/ 114294 h 114294"/>
              <a:gd name="connsiteX3" fmla="*/ 9143999 w 9144000"/>
              <a:gd name="connsiteY3" fmla="*/ 0 h 114294"/>
              <a:gd name="connsiteX4" fmla="*/ 0 w 9144000"/>
              <a:gd name="connsiteY4" fmla="*/ 0 h 11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4">
                <a:moveTo>
                  <a:pt x="0" y="0"/>
                </a:moveTo>
                <a:lnTo>
                  <a:pt x="0" y="114294"/>
                </a:lnTo>
                <a:lnTo>
                  <a:pt x="9143999" y="114294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00900"/>
            <a:ext cx="9144000" cy="114293"/>
          </a:xfrm>
          <a:custGeom>
            <a:avLst/>
            <a:gdLst>
              <a:gd name="connsiteX0" fmla="*/ 0 w 9144000"/>
              <a:gd name="connsiteY0" fmla="*/ 0 h 114293"/>
              <a:gd name="connsiteX1" fmla="*/ 0 w 9144000"/>
              <a:gd name="connsiteY1" fmla="*/ 114293 h 114293"/>
              <a:gd name="connsiteX2" fmla="*/ 9143999 w 9144000"/>
              <a:gd name="connsiteY2" fmla="*/ 114293 h 114293"/>
              <a:gd name="connsiteX3" fmla="*/ 9143999 w 9144000"/>
              <a:gd name="connsiteY3" fmla="*/ 0 h 114293"/>
              <a:gd name="connsiteX4" fmla="*/ 0 w 9144000"/>
              <a:gd name="connsiteY4" fmla="*/ 0 h 114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3">
                <a:moveTo>
                  <a:pt x="0" y="0"/>
                </a:moveTo>
                <a:lnTo>
                  <a:pt x="0" y="114293"/>
                </a:lnTo>
                <a:lnTo>
                  <a:pt x="9143999" y="114293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571493"/>
            <a:ext cx="114294" cy="6629400"/>
          </a:xfrm>
          <a:custGeom>
            <a:avLst/>
            <a:gdLst>
              <a:gd name="connsiteX0" fmla="*/ 0 w 114294"/>
              <a:gd name="connsiteY0" fmla="*/ 0 h 6629400"/>
              <a:gd name="connsiteX1" fmla="*/ 0 w 114294"/>
              <a:gd name="connsiteY1" fmla="*/ 6629399 h 6629400"/>
              <a:gd name="connsiteX2" fmla="*/ 114294 w 114294"/>
              <a:gd name="connsiteY2" fmla="*/ 6629399 h 6629400"/>
              <a:gd name="connsiteX3" fmla="*/ 114294 w 114294"/>
              <a:gd name="connsiteY3" fmla="*/ 0 h 6629400"/>
              <a:gd name="connsiteX4" fmla="*/ 0 w 1142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4" h="6629400">
                <a:moveTo>
                  <a:pt x="0" y="0"/>
                </a:moveTo>
                <a:lnTo>
                  <a:pt x="0" y="6629399"/>
                </a:lnTo>
                <a:lnTo>
                  <a:pt x="114294" y="6629399"/>
                </a:lnTo>
                <a:lnTo>
                  <a:pt x="1142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486900" y="571493"/>
            <a:ext cx="114293" cy="6629400"/>
          </a:xfrm>
          <a:custGeom>
            <a:avLst/>
            <a:gdLst>
              <a:gd name="connsiteX0" fmla="*/ 0 w 114293"/>
              <a:gd name="connsiteY0" fmla="*/ 0 h 6629400"/>
              <a:gd name="connsiteX1" fmla="*/ 0 w 114293"/>
              <a:gd name="connsiteY1" fmla="*/ 6629399 h 6629400"/>
              <a:gd name="connsiteX2" fmla="*/ 114293 w 114293"/>
              <a:gd name="connsiteY2" fmla="*/ 6629399 h 6629400"/>
              <a:gd name="connsiteX3" fmla="*/ 114293 w 114293"/>
              <a:gd name="connsiteY3" fmla="*/ 0 h 6629400"/>
              <a:gd name="connsiteX4" fmla="*/ 0 w 1142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3" h="6629400">
                <a:moveTo>
                  <a:pt x="0" y="0"/>
                </a:moveTo>
                <a:lnTo>
                  <a:pt x="0" y="6629399"/>
                </a:lnTo>
                <a:lnTo>
                  <a:pt x="114293" y="6629399"/>
                </a:lnTo>
                <a:lnTo>
                  <a:pt x="1142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9593" y="609593"/>
            <a:ext cx="8839200" cy="38094"/>
          </a:xfrm>
          <a:custGeom>
            <a:avLst/>
            <a:gdLst>
              <a:gd name="connsiteX0" fmla="*/ 0 w 8839200"/>
              <a:gd name="connsiteY0" fmla="*/ 19046 h 38094"/>
              <a:gd name="connsiteX1" fmla="*/ 8839199 w 88392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4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9593" y="7124700"/>
            <a:ext cx="8839200" cy="38093"/>
          </a:xfrm>
          <a:custGeom>
            <a:avLst/>
            <a:gdLst>
              <a:gd name="connsiteX0" fmla="*/ 0 w 8839200"/>
              <a:gd name="connsiteY0" fmla="*/ 19046 h 38093"/>
              <a:gd name="connsiteX1" fmla="*/ 8839199 w 88392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3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9593" y="609593"/>
            <a:ext cx="38094" cy="6553200"/>
          </a:xfrm>
          <a:custGeom>
            <a:avLst/>
            <a:gdLst>
              <a:gd name="connsiteX0" fmla="*/ 19046 w 38094"/>
              <a:gd name="connsiteY0" fmla="*/ 0 h 6553200"/>
              <a:gd name="connsiteX1" fmla="*/ 19046 w 38094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609593"/>
            <a:ext cx="38093" cy="6553200"/>
          </a:xfrm>
          <a:custGeom>
            <a:avLst/>
            <a:gdLst>
              <a:gd name="connsiteX0" fmla="*/ 19046 w 38093"/>
              <a:gd name="connsiteY0" fmla="*/ 0 h 6553200"/>
              <a:gd name="connsiteX1" fmla="*/ 19046 w 38093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582838" y="2973225"/>
            <a:ext cx="254508" cy="254508"/>
          </a:xfrm>
          <a:custGeom>
            <a:avLst/>
            <a:gdLst>
              <a:gd name="connsiteX0" fmla="*/ 254507 w 254508"/>
              <a:gd name="connsiteY0" fmla="*/ 254508 h 254508"/>
              <a:gd name="connsiteX1" fmla="*/ 254507 w 254508"/>
              <a:gd name="connsiteY1" fmla="*/ 0 h 254508"/>
              <a:gd name="connsiteX2" fmla="*/ 0 w 254508"/>
              <a:gd name="connsiteY2" fmla="*/ 0 h 254508"/>
              <a:gd name="connsiteX3" fmla="*/ 0 w 254508"/>
              <a:gd name="connsiteY3" fmla="*/ 254508 h 254508"/>
              <a:gd name="connsiteX4" fmla="*/ 254507 w 254508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4508">
                <a:moveTo>
                  <a:pt x="254507" y="254508"/>
                </a:moveTo>
                <a:lnTo>
                  <a:pt x="254507" y="0"/>
                </a:lnTo>
                <a:lnTo>
                  <a:pt x="0" y="0"/>
                </a:lnTo>
                <a:lnTo>
                  <a:pt x="0" y="254508"/>
                </a:lnTo>
                <a:lnTo>
                  <a:pt x="254507" y="254508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124113" y="2973225"/>
            <a:ext cx="249936" cy="254508"/>
          </a:xfrm>
          <a:custGeom>
            <a:avLst/>
            <a:gdLst>
              <a:gd name="connsiteX0" fmla="*/ 249936 w 249936"/>
              <a:gd name="connsiteY0" fmla="*/ 254508 h 254508"/>
              <a:gd name="connsiteX1" fmla="*/ 249936 w 249936"/>
              <a:gd name="connsiteY1" fmla="*/ 0 h 254508"/>
              <a:gd name="connsiteX2" fmla="*/ 0 w 249936"/>
              <a:gd name="connsiteY2" fmla="*/ 0 h 254508"/>
              <a:gd name="connsiteX3" fmla="*/ 0 w 249936"/>
              <a:gd name="connsiteY3" fmla="*/ 254508 h 254508"/>
              <a:gd name="connsiteX4" fmla="*/ 249936 w 249936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249936" y="254508"/>
                </a:moveTo>
                <a:lnTo>
                  <a:pt x="249936" y="0"/>
                </a:lnTo>
                <a:lnTo>
                  <a:pt x="0" y="0"/>
                </a:lnTo>
                <a:lnTo>
                  <a:pt x="0" y="254508"/>
                </a:lnTo>
                <a:lnTo>
                  <a:pt x="249936" y="254508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352713" y="3383181"/>
            <a:ext cx="249936" cy="249935"/>
          </a:xfrm>
          <a:custGeom>
            <a:avLst/>
            <a:gdLst>
              <a:gd name="connsiteX0" fmla="*/ 249936 w 249936"/>
              <a:gd name="connsiteY0" fmla="*/ 249935 h 249935"/>
              <a:gd name="connsiteX1" fmla="*/ 249936 w 249936"/>
              <a:gd name="connsiteY1" fmla="*/ 0 h 249935"/>
              <a:gd name="connsiteX2" fmla="*/ 0 w 249936"/>
              <a:gd name="connsiteY2" fmla="*/ 0 h 249935"/>
              <a:gd name="connsiteX3" fmla="*/ 0 w 249936"/>
              <a:gd name="connsiteY3" fmla="*/ 249935 h 249935"/>
              <a:gd name="connsiteX4" fmla="*/ 249936 w 249936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49935">
                <a:moveTo>
                  <a:pt x="249936" y="249935"/>
                </a:moveTo>
                <a:lnTo>
                  <a:pt x="249936" y="0"/>
                </a:lnTo>
                <a:lnTo>
                  <a:pt x="0" y="0"/>
                </a:lnTo>
                <a:lnTo>
                  <a:pt x="0" y="249935"/>
                </a:lnTo>
                <a:lnTo>
                  <a:pt x="249936" y="249935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521621" y="2189889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114457" y="2189889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5" y="24383"/>
                  <a:pt x="169164" y="0"/>
                  <a:pt x="219456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8707293" y="2189889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710" y="627281"/>
            <a:ext cx="1549400" cy="20701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610" y="665381"/>
            <a:ext cx="1879600" cy="201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72738" y="6238211"/>
            <a:ext cx="6629400" cy="725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You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(past,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plural)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3288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10" y="3194051"/>
            <a:ext cx="183982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114294"/>
          </a:xfrm>
          <a:custGeom>
            <a:avLst/>
            <a:gdLst>
              <a:gd name="connsiteX0" fmla="*/ 0 w 9144000"/>
              <a:gd name="connsiteY0" fmla="*/ 0 h 114294"/>
              <a:gd name="connsiteX1" fmla="*/ 0 w 9144000"/>
              <a:gd name="connsiteY1" fmla="*/ 114294 h 114294"/>
              <a:gd name="connsiteX2" fmla="*/ 9143999 w 9144000"/>
              <a:gd name="connsiteY2" fmla="*/ 114294 h 114294"/>
              <a:gd name="connsiteX3" fmla="*/ 9143999 w 9144000"/>
              <a:gd name="connsiteY3" fmla="*/ 0 h 114294"/>
              <a:gd name="connsiteX4" fmla="*/ 0 w 9144000"/>
              <a:gd name="connsiteY4" fmla="*/ 0 h 11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4">
                <a:moveTo>
                  <a:pt x="0" y="0"/>
                </a:moveTo>
                <a:lnTo>
                  <a:pt x="0" y="114294"/>
                </a:lnTo>
                <a:lnTo>
                  <a:pt x="9143999" y="114294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00900"/>
            <a:ext cx="9144000" cy="114293"/>
          </a:xfrm>
          <a:custGeom>
            <a:avLst/>
            <a:gdLst>
              <a:gd name="connsiteX0" fmla="*/ 0 w 9144000"/>
              <a:gd name="connsiteY0" fmla="*/ 0 h 114293"/>
              <a:gd name="connsiteX1" fmla="*/ 0 w 9144000"/>
              <a:gd name="connsiteY1" fmla="*/ 114293 h 114293"/>
              <a:gd name="connsiteX2" fmla="*/ 9143999 w 9144000"/>
              <a:gd name="connsiteY2" fmla="*/ 114293 h 114293"/>
              <a:gd name="connsiteX3" fmla="*/ 9143999 w 9144000"/>
              <a:gd name="connsiteY3" fmla="*/ 0 h 114293"/>
              <a:gd name="connsiteX4" fmla="*/ 0 w 9144000"/>
              <a:gd name="connsiteY4" fmla="*/ 0 h 114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3">
                <a:moveTo>
                  <a:pt x="0" y="0"/>
                </a:moveTo>
                <a:lnTo>
                  <a:pt x="0" y="114293"/>
                </a:lnTo>
                <a:lnTo>
                  <a:pt x="9143999" y="114293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571493"/>
            <a:ext cx="114294" cy="6629400"/>
          </a:xfrm>
          <a:custGeom>
            <a:avLst/>
            <a:gdLst>
              <a:gd name="connsiteX0" fmla="*/ 0 w 114294"/>
              <a:gd name="connsiteY0" fmla="*/ 0 h 6629400"/>
              <a:gd name="connsiteX1" fmla="*/ 0 w 114294"/>
              <a:gd name="connsiteY1" fmla="*/ 6629399 h 6629400"/>
              <a:gd name="connsiteX2" fmla="*/ 114294 w 114294"/>
              <a:gd name="connsiteY2" fmla="*/ 6629399 h 6629400"/>
              <a:gd name="connsiteX3" fmla="*/ 114294 w 114294"/>
              <a:gd name="connsiteY3" fmla="*/ 0 h 6629400"/>
              <a:gd name="connsiteX4" fmla="*/ 0 w 1142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4" h="6629400">
                <a:moveTo>
                  <a:pt x="0" y="0"/>
                </a:moveTo>
                <a:lnTo>
                  <a:pt x="0" y="6629399"/>
                </a:lnTo>
                <a:lnTo>
                  <a:pt x="114294" y="6629399"/>
                </a:lnTo>
                <a:lnTo>
                  <a:pt x="1142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486900" y="571493"/>
            <a:ext cx="114293" cy="6629400"/>
          </a:xfrm>
          <a:custGeom>
            <a:avLst/>
            <a:gdLst>
              <a:gd name="connsiteX0" fmla="*/ 0 w 114293"/>
              <a:gd name="connsiteY0" fmla="*/ 0 h 6629400"/>
              <a:gd name="connsiteX1" fmla="*/ 0 w 114293"/>
              <a:gd name="connsiteY1" fmla="*/ 6629399 h 6629400"/>
              <a:gd name="connsiteX2" fmla="*/ 114293 w 114293"/>
              <a:gd name="connsiteY2" fmla="*/ 6629399 h 6629400"/>
              <a:gd name="connsiteX3" fmla="*/ 114293 w 114293"/>
              <a:gd name="connsiteY3" fmla="*/ 0 h 6629400"/>
              <a:gd name="connsiteX4" fmla="*/ 0 w 1142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3" h="6629400">
                <a:moveTo>
                  <a:pt x="0" y="0"/>
                </a:moveTo>
                <a:lnTo>
                  <a:pt x="0" y="6629399"/>
                </a:lnTo>
                <a:lnTo>
                  <a:pt x="114293" y="6629399"/>
                </a:lnTo>
                <a:lnTo>
                  <a:pt x="1142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9593" y="609593"/>
            <a:ext cx="8839200" cy="38094"/>
          </a:xfrm>
          <a:custGeom>
            <a:avLst/>
            <a:gdLst>
              <a:gd name="connsiteX0" fmla="*/ 0 w 8839200"/>
              <a:gd name="connsiteY0" fmla="*/ 19046 h 38094"/>
              <a:gd name="connsiteX1" fmla="*/ 8839199 w 88392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4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9593" y="7124700"/>
            <a:ext cx="8839200" cy="38093"/>
          </a:xfrm>
          <a:custGeom>
            <a:avLst/>
            <a:gdLst>
              <a:gd name="connsiteX0" fmla="*/ 0 w 8839200"/>
              <a:gd name="connsiteY0" fmla="*/ 19046 h 38093"/>
              <a:gd name="connsiteX1" fmla="*/ 8839199 w 88392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3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9593" y="609593"/>
            <a:ext cx="38094" cy="6553200"/>
          </a:xfrm>
          <a:custGeom>
            <a:avLst/>
            <a:gdLst>
              <a:gd name="connsiteX0" fmla="*/ 19046 w 38094"/>
              <a:gd name="connsiteY0" fmla="*/ 0 h 6553200"/>
              <a:gd name="connsiteX1" fmla="*/ 19046 w 38094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609593"/>
            <a:ext cx="38093" cy="6553200"/>
          </a:xfrm>
          <a:custGeom>
            <a:avLst/>
            <a:gdLst>
              <a:gd name="connsiteX0" fmla="*/ 19046 w 38093"/>
              <a:gd name="connsiteY0" fmla="*/ 0 h 6553200"/>
              <a:gd name="connsiteX1" fmla="*/ 19046 w 38093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138927" y="4614664"/>
            <a:ext cx="2433828" cy="233172"/>
          </a:xfrm>
          <a:custGeom>
            <a:avLst/>
            <a:gdLst>
              <a:gd name="connsiteX0" fmla="*/ 0 w 2433828"/>
              <a:gd name="connsiteY0" fmla="*/ 0 h 233172"/>
              <a:gd name="connsiteX1" fmla="*/ 0 w 2433828"/>
              <a:gd name="connsiteY1" fmla="*/ 233172 h 233172"/>
              <a:gd name="connsiteX2" fmla="*/ 2433828 w 2433828"/>
              <a:gd name="connsiteY2" fmla="*/ 233172 h 233172"/>
              <a:gd name="connsiteX3" fmla="*/ 2433828 w 2433828"/>
              <a:gd name="connsiteY3" fmla="*/ 0 h 233172"/>
              <a:gd name="connsiteX4" fmla="*/ 0 w 2433828"/>
              <a:gd name="connsiteY4" fmla="*/ 0 h 233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3828" h="233172">
                <a:moveTo>
                  <a:pt x="0" y="0"/>
                </a:moveTo>
                <a:lnTo>
                  <a:pt x="0" y="233172"/>
                </a:lnTo>
                <a:lnTo>
                  <a:pt x="2433828" y="233172"/>
                </a:lnTo>
                <a:lnTo>
                  <a:pt x="2433828" y="0"/>
                </a:lnTo>
                <a:lnTo>
                  <a:pt x="0" y="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577327" y="3886193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170163" y="3886193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763000" y="3886193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530600" y="5473700"/>
            <a:ext cx="29718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He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(past)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00" y="1298568"/>
            <a:ext cx="21463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393"/>
            <a:ext cx="1905136" cy="222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114294"/>
          </a:xfrm>
          <a:custGeom>
            <a:avLst/>
            <a:gdLst>
              <a:gd name="connsiteX0" fmla="*/ 0 w 9144000"/>
              <a:gd name="connsiteY0" fmla="*/ 0 h 114294"/>
              <a:gd name="connsiteX1" fmla="*/ 0 w 9144000"/>
              <a:gd name="connsiteY1" fmla="*/ 114294 h 114294"/>
              <a:gd name="connsiteX2" fmla="*/ 9143999 w 9144000"/>
              <a:gd name="connsiteY2" fmla="*/ 114294 h 114294"/>
              <a:gd name="connsiteX3" fmla="*/ 9143999 w 9144000"/>
              <a:gd name="connsiteY3" fmla="*/ 0 h 114294"/>
              <a:gd name="connsiteX4" fmla="*/ 0 w 9144000"/>
              <a:gd name="connsiteY4" fmla="*/ 0 h 11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4">
                <a:moveTo>
                  <a:pt x="0" y="0"/>
                </a:moveTo>
                <a:lnTo>
                  <a:pt x="0" y="114294"/>
                </a:lnTo>
                <a:lnTo>
                  <a:pt x="9143999" y="114294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00900"/>
            <a:ext cx="9144000" cy="114293"/>
          </a:xfrm>
          <a:custGeom>
            <a:avLst/>
            <a:gdLst>
              <a:gd name="connsiteX0" fmla="*/ 0 w 9144000"/>
              <a:gd name="connsiteY0" fmla="*/ 0 h 114293"/>
              <a:gd name="connsiteX1" fmla="*/ 0 w 9144000"/>
              <a:gd name="connsiteY1" fmla="*/ 114293 h 114293"/>
              <a:gd name="connsiteX2" fmla="*/ 9143999 w 9144000"/>
              <a:gd name="connsiteY2" fmla="*/ 114293 h 114293"/>
              <a:gd name="connsiteX3" fmla="*/ 9143999 w 9144000"/>
              <a:gd name="connsiteY3" fmla="*/ 0 h 114293"/>
              <a:gd name="connsiteX4" fmla="*/ 0 w 9144000"/>
              <a:gd name="connsiteY4" fmla="*/ 0 h 114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3">
                <a:moveTo>
                  <a:pt x="0" y="0"/>
                </a:moveTo>
                <a:lnTo>
                  <a:pt x="0" y="114293"/>
                </a:lnTo>
                <a:lnTo>
                  <a:pt x="9143999" y="114293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571493"/>
            <a:ext cx="114294" cy="6629400"/>
          </a:xfrm>
          <a:custGeom>
            <a:avLst/>
            <a:gdLst>
              <a:gd name="connsiteX0" fmla="*/ 0 w 114294"/>
              <a:gd name="connsiteY0" fmla="*/ 0 h 6629400"/>
              <a:gd name="connsiteX1" fmla="*/ 0 w 114294"/>
              <a:gd name="connsiteY1" fmla="*/ 6629399 h 6629400"/>
              <a:gd name="connsiteX2" fmla="*/ 114294 w 114294"/>
              <a:gd name="connsiteY2" fmla="*/ 6629399 h 6629400"/>
              <a:gd name="connsiteX3" fmla="*/ 114294 w 114294"/>
              <a:gd name="connsiteY3" fmla="*/ 0 h 6629400"/>
              <a:gd name="connsiteX4" fmla="*/ 0 w 1142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4" h="6629400">
                <a:moveTo>
                  <a:pt x="0" y="0"/>
                </a:moveTo>
                <a:lnTo>
                  <a:pt x="0" y="6629399"/>
                </a:lnTo>
                <a:lnTo>
                  <a:pt x="114294" y="6629399"/>
                </a:lnTo>
                <a:lnTo>
                  <a:pt x="1142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486900" y="571493"/>
            <a:ext cx="114293" cy="6629400"/>
          </a:xfrm>
          <a:custGeom>
            <a:avLst/>
            <a:gdLst>
              <a:gd name="connsiteX0" fmla="*/ 0 w 114293"/>
              <a:gd name="connsiteY0" fmla="*/ 0 h 6629400"/>
              <a:gd name="connsiteX1" fmla="*/ 0 w 114293"/>
              <a:gd name="connsiteY1" fmla="*/ 6629399 h 6629400"/>
              <a:gd name="connsiteX2" fmla="*/ 114293 w 114293"/>
              <a:gd name="connsiteY2" fmla="*/ 6629399 h 6629400"/>
              <a:gd name="connsiteX3" fmla="*/ 114293 w 114293"/>
              <a:gd name="connsiteY3" fmla="*/ 0 h 6629400"/>
              <a:gd name="connsiteX4" fmla="*/ 0 w 1142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3" h="6629400">
                <a:moveTo>
                  <a:pt x="0" y="0"/>
                </a:moveTo>
                <a:lnTo>
                  <a:pt x="0" y="6629399"/>
                </a:lnTo>
                <a:lnTo>
                  <a:pt x="114293" y="6629399"/>
                </a:lnTo>
                <a:lnTo>
                  <a:pt x="1142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9593" y="609593"/>
            <a:ext cx="8839200" cy="38094"/>
          </a:xfrm>
          <a:custGeom>
            <a:avLst/>
            <a:gdLst>
              <a:gd name="connsiteX0" fmla="*/ 0 w 8839200"/>
              <a:gd name="connsiteY0" fmla="*/ 19046 h 38094"/>
              <a:gd name="connsiteX1" fmla="*/ 8839199 w 88392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4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9593" y="7124700"/>
            <a:ext cx="8839200" cy="38093"/>
          </a:xfrm>
          <a:custGeom>
            <a:avLst/>
            <a:gdLst>
              <a:gd name="connsiteX0" fmla="*/ 0 w 8839200"/>
              <a:gd name="connsiteY0" fmla="*/ 19046 h 38093"/>
              <a:gd name="connsiteX1" fmla="*/ 8839199 w 88392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3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9593" y="609593"/>
            <a:ext cx="38094" cy="6553200"/>
          </a:xfrm>
          <a:custGeom>
            <a:avLst/>
            <a:gdLst>
              <a:gd name="connsiteX0" fmla="*/ 19046 w 38094"/>
              <a:gd name="connsiteY0" fmla="*/ 0 h 6553200"/>
              <a:gd name="connsiteX1" fmla="*/ 19046 w 38094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609593"/>
            <a:ext cx="38093" cy="6553200"/>
          </a:xfrm>
          <a:custGeom>
            <a:avLst/>
            <a:gdLst>
              <a:gd name="connsiteX0" fmla="*/ 19046 w 38093"/>
              <a:gd name="connsiteY0" fmla="*/ 0 h 6553200"/>
              <a:gd name="connsiteX1" fmla="*/ 19046 w 38093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957378" y="4038258"/>
            <a:ext cx="694944" cy="566928"/>
          </a:xfrm>
          <a:custGeom>
            <a:avLst/>
            <a:gdLst>
              <a:gd name="connsiteX0" fmla="*/ 694944 w 694944"/>
              <a:gd name="connsiteY0" fmla="*/ 199644 h 566928"/>
              <a:gd name="connsiteX1" fmla="*/ 694944 w 694944"/>
              <a:gd name="connsiteY1" fmla="*/ 0 h 566928"/>
              <a:gd name="connsiteX2" fmla="*/ 0 w 694944"/>
              <a:gd name="connsiteY2" fmla="*/ 0 h 566928"/>
              <a:gd name="connsiteX3" fmla="*/ 0 w 694944"/>
              <a:gd name="connsiteY3" fmla="*/ 199644 h 566928"/>
              <a:gd name="connsiteX4" fmla="*/ 259079 w 694944"/>
              <a:gd name="connsiteY4" fmla="*/ 199644 h 566928"/>
              <a:gd name="connsiteX5" fmla="*/ 259079 w 694944"/>
              <a:gd name="connsiteY5" fmla="*/ 566927 h 566928"/>
              <a:gd name="connsiteX6" fmla="*/ 454152 w 694944"/>
              <a:gd name="connsiteY6" fmla="*/ 566927 h 566928"/>
              <a:gd name="connsiteX7" fmla="*/ 454152 w 694944"/>
              <a:gd name="connsiteY7" fmla="*/ 199644 h 566928"/>
              <a:gd name="connsiteX8" fmla="*/ 694944 w 694944"/>
              <a:gd name="connsiteY8" fmla="*/ 199644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4944" h="566928">
                <a:moveTo>
                  <a:pt x="694944" y="199644"/>
                </a:moveTo>
                <a:lnTo>
                  <a:pt x="694944" y="0"/>
                </a:lnTo>
                <a:lnTo>
                  <a:pt x="0" y="0"/>
                </a:lnTo>
                <a:lnTo>
                  <a:pt x="0" y="199644"/>
                </a:lnTo>
                <a:lnTo>
                  <a:pt x="259079" y="199644"/>
                </a:lnTo>
                <a:lnTo>
                  <a:pt x="259079" y="566927"/>
                </a:lnTo>
                <a:lnTo>
                  <a:pt x="454152" y="566927"/>
                </a:lnTo>
                <a:lnTo>
                  <a:pt x="454152" y="199644"/>
                </a:lnTo>
                <a:lnTo>
                  <a:pt x="694944" y="199644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076249" y="32549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669086" y="3254922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261922" y="3254922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7 w 458724"/>
              <a:gd name="connsiteY3" fmla="*/ 76200 h 457200"/>
              <a:gd name="connsiteX4" fmla="*/ 219455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302" y="1705014"/>
            <a:ext cx="1536700" cy="209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03600" y="5473700"/>
            <a:ext cx="32258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She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(past)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6285"/>
            <a:ext cx="13652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4" y="4005723"/>
            <a:ext cx="1668462" cy="19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114294"/>
          </a:xfrm>
          <a:custGeom>
            <a:avLst/>
            <a:gdLst>
              <a:gd name="connsiteX0" fmla="*/ 0 w 9144000"/>
              <a:gd name="connsiteY0" fmla="*/ 0 h 114294"/>
              <a:gd name="connsiteX1" fmla="*/ 0 w 9144000"/>
              <a:gd name="connsiteY1" fmla="*/ 114294 h 114294"/>
              <a:gd name="connsiteX2" fmla="*/ 9143999 w 9144000"/>
              <a:gd name="connsiteY2" fmla="*/ 114294 h 114294"/>
              <a:gd name="connsiteX3" fmla="*/ 9143999 w 9144000"/>
              <a:gd name="connsiteY3" fmla="*/ 0 h 114294"/>
              <a:gd name="connsiteX4" fmla="*/ 0 w 9144000"/>
              <a:gd name="connsiteY4" fmla="*/ 0 h 11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4">
                <a:moveTo>
                  <a:pt x="0" y="0"/>
                </a:moveTo>
                <a:lnTo>
                  <a:pt x="0" y="114294"/>
                </a:lnTo>
                <a:lnTo>
                  <a:pt x="9143999" y="114294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00900"/>
            <a:ext cx="9144000" cy="114293"/>
          </a:xfrm>
          <a:custGeom>
            <a:avLst/>
            <a:gdLst>
              <a:gd name="connsiteX0" fmla="*/ 0 w 9144000"/>
              <a:gd name="connsiteY0" fmla="*/ 0 h 114293"/>
              <a:gd name="connsiteX1" fmla="*/ 0 w 9144000"/>
              <a:gd name="connsiteY1" fmla="*/ 114293 h 114293"/>
              <a:gd name="connsiteX2" fmla="*/ 9143999 w 9144000"/>
              <a:gd name="connsiteY2" fmla="*/ 114293 h 114293"/>
              <a:gd name="connsiteX3" fmla="*/ 9143999 w 9144000"/>
              <a:gd name="connsiteY3" fmla="*/ 0 h 114293"/>
              <a:gd name="connsiteX4" fmla="*/ 0 w 9144000"/>
              <a:gd name="connsiteY4" fmla="*/ 0 h 114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3">
                <a:moveTo>
                  <a:pt x="0" y="0"/>
                </a:moveTo>
                <a:lnTo>
                  <a:pt x="0" y="114293"/>
                </a:lnTo>
                <a:lnTo>
                  <a:pt x="9143999" y="114293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571493"/>
            <a:ext cx="114294" cy="6629400"/>
          </a:xfrm>
          <a:custGeom>
            <a:avLst/>
            <a:gdLst>
              <a:gd name="connsiteX0" fmla="*/ 0 w 114294"/>
              <a:gd name="connsiteY0" fmla="*/ 0 h 6629400"/>
              <a:gd name="connsiteX1" fmla="*/ 0 w 114294"/>
              <a:gd name="connsiteY1" fmla="*/ 6629399 h 6629400"/>
              <a:gd name="connsiteX2" fmla="*/ 114294 w 114294"/>
              <a:gd name="connsiteY2" fmla="*/ 6629399 h 6629400"/>
              <a:gd name="connsiteX3" fmla="*/ 114294 w 114294"/>
              <a:gd name="connsiteY3" fmla="*/ 0 h 6629400"/>
              <a:gd name="connsiteX4" fmla="*/ 0 w 1142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4" h="6629400">
                <a:moveTo>
                  <a:pt x="0" y="0"/>
                </a:moveTo>
                <a:lnTo>
                  <a:pt x="0" y="6629399"/>
                </a:lnTo>
                <a:lnTo>
                  <a:pt x="114294" y="6629399"/>
                </a:lnTo>
                <a:lnTo>
                  <a:pt x="1142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486900" y="571493"/>
            <a:ext cx="114293" cy="6629400"/>
          </a:xfrm>
          <a:custGeom>
            <a:avLst/>
            <a:gdLst>
              <a:gd name="connsiteX0" fmla="*/ 0 w 114293"/>
              <a:gd name="connsiteY0" fmla="*/ 0 h 6629400"/>
              <a:gd name="connsiteX1" fmla="*/ 0 w 114293"/>
              <a:gd name="connsiteY1" fmla="*/ 6629399 h 6629400"/>
              <a:gd name="connsiteX2" fmla="*/ 114293 w 114293"/>
              <a:gd name="connsiteY2" fmla="*/ 6629399 h 6629400"/>
              <a:gd name="connsiteX3" fmla="*/ 114293 w 114293"/>
              <a:gd name="connsiteY3" fmla="*/ 0 h 6629400"/>
              <a:gd name="connsiteX4" fmla="*/ 0 w 1142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3" h="6629400">
                <a:moveTo>
                  <a:pt x="0" y="0"/>
                </a:moveTo>
                <a:lnTo>
                  <a:pt x="0" y="6629399"/>
                </a:lnTo>
                <a:lnTo>
                  <a:pt x="114293" y="6629399"/>
                </a:lnTo>
                <a:lnTo>
                  <a:pt x="1142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9593" y="609593"/>
            <a:ext cx="8839200" cy="38094"/>
          </a:xfrm>
          <a:custGeom>
            <a:avLst/>
            <a:gdLst>
              <a:gd name="connsiteX0" fmla="*/ 0 w 8839200"/>
              <a:gd name="connsiteY0" fmla="*/ 19046 h 38094"/>
              <a:gd name="connsiteX1" fmla="*/ 8839199 w 88392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4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9593" y="7124700"/>
            <a:ext cx="8839200" cy="38093"/>
          </a:xfrm>
          <a:custGeom>
            <a:avLst/>
            <a:gdLst>
              <a:gd name="connsiteX0" fmla="*/ 0 w 8839200"/>
              <a:gd name="connsiteY0" fmla="*/ 19046 h 38093"/>
              <a:gd name="connsiteX1" fmla="*/ 8839199 w 88392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3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9593" y="609593"/>
            <a:ext cx="38094" cy="6553200"/>
          </a:xfrm>
          <a:custGeom>
            <a:avLst/>
            <a:gdLst>
              <a:gd name="connsiteX0" fmla="*/ 19046 w 38094"/>
              <a:gd name="connsiteY0" fmla="*/ 0 h 6553200"/>
              <a:gd name="connsiteX1" fmla="*/ 19046 w 38094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609593"/>
            <a:ext cx="38093" cy="6553200"/>
          </a:xfrm>
          <a:custGeom>
            <a:avLst/>
            <a:gdLst>
              <a:gd name="connsiteX0" fmla="*/ 19046 w 38093"/>
              <a:gd name="connsiteY0" fmla="*/ 0 h 6553200"/>
              <a:gd name="connsiteX1" fmla="*/ 19046 w 38093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460237" y="1094993"/>
            <a:ext cx="1013459" cy="2060448"/>
          </a:xfrm>
          <a:custGeom>
            <a:avLst/>
            <a:gdLst>
              <a:gd name="connsiteX0" fmla="*/ 1013459 w 1013459"/>
              <a:gd name="connsiteY0" fmla="*/ 1594104 h 2060448"/>
              <a:gd name="connsiteX1" fmla="*/ 918971 w 1013459"/>
              <a:gd name="connsiteY1" fmla="*/ 1920239 h 2060448"/>
              <a:gd name="connsiteX2" fmla="*/ 605027 w 1013459"/>
              <a:gd name="connsiteY2" fmla="*/ 2060448 h 2060448"/>
              <a:gd name="connsiteX3" fmla="*/ 0 w 1013459"/>
              <a:gd name="connsiteY3" fmla="*/ 2060448 h 2060448"/>
              <a:gd name="connsiteX4" fmla="*/ 83819 w 1013459"/>
              <a:gd name="connsiteY4" fmla="*/ 1754124 h 2060448"/>
              <a:gd name="connsiteX5" fmla="*/ 202691 w 1013459"/>
              <a:gd name="connsiteY5" fmla="*/ 1479804 h 2060448"/>
              <a:gd name="connsiteX6" fmla="*/ 728471 w 1013459"/>
              <a:gd name="connsiteY6" fmla="*/ 1479804 h 2060448"/>
              <a:gd name="connsiteX7" fmla="*/ 762000 w 1013459"/>
              <a:gd name="connsiteY7" fmla="*/ 781812 h 2060448"/>
              <a:gd name="connsiteX8" fmla="*/ 495300 w 1013459"/>
              <a:gd name="connsiteY8" fmla="*/ 728472 h 2060448"/>
              <a:gd name="connsiteX9" fmla="*/ 301751 w 1013459"/>
              <a:gd name="connsiteY9" fmla="*/ 637032 h 2060448"/>
              <a:gd name="connsiteX10" fmla="*/ 225551 w 1013459"/>
              <a:gd name="connsiteY10" fmla="*/ 374904 h 2060448"/>
              <a:gd name="connsiteX11" fmla="*/ 352044 w 1013459"/>
              <a:gd name="connsiteY11" fmla="*/ 0 h 2060448"/>
              <a:gd name="connsiteX12" fmla="*/ 568451 w 1013459"/>
              <a:gd name="connsiteY12" fmla="*/ 114300 h 2060448"/>
              <a:gd name="connsiteX13" fmla="*/ 804671 w 1013459"/>
              <a:gd name="connsiteY13" fmla="*/ 198120 h 2060448"/>
              <a:gd name="connsiteX14" fmla="*/ 920495 w 1013459"/>
              <a:gd name="connsiteY14" fmla="*/ 464820 h 2060448"/>
              <a:gd name="connsiteX15" fmla="*/ 899159 w 1013459"/>
              <a:gd name="connsiteY15" fmla="*/ 623316 h 2060448"/>
              <a:gd name="connsiteX16" fmla="*/ 879347 w 1013459"/>
              <a:gd name="connsiteY16" fmla="*/ 781812 h 2060448"/>
              <a:gd name="connsiteX17" fmla="*/ 946403 w 1013459"/>
              <a:gd name="connsiteY17" fmla="*/ 1353312 h 2060448"/>
              <a:gd name="connsiteX18" fmla="*/ 1013459 w 1013459"/>
              <a:gd name="connsiteY18" fmla="*/ 1594104 h 2060448"/>
              <a:gd name="connsiteX19" fmla="*/ 1013459 w 1013459"/>
              <a:gd name="connsiteY19" fmla="*/ 1594104 h 2060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013459" h="2060448">
                <a:moveTo>
                  <a:pt x="1013459" y="1594104"/>
                </a:moveTo>
                <a:cubicBezTo>
                  <a:pt x="1013459" y="1758695"/>
                  <a:pt x="981455" y="1866900"/>
                  <a:pt x="918971" y="1920239"/>
                </a:cubicBezTo>
                <a:cubicBezTo>
                  <a:pt x="894587" y="1943100"/>
                  <a:pt x="789431" y="1988819"/>
                  <a:pt x="605027" y="2060448"/>
                </a:cubicBezTo>
                <a:lnTo>
                  <a:pt x="0" y="2060448"/>
                </a:lnTo>
                <a:cubicBezTo>
                  <a:pt x="27431" y="1958339"/>
                  <a:pt x="56387" y="1856232"/>
                  <a:pt x="83819" y="1754124"/>
                </a:cubicBezTo>
                <a:cubicBezTo>
                  <a:pt x="126491" y="1613916"/>
                  <a:pt x="166115" y="1520951"/>
                  <a:pt x="202691" y="1479804"/>
                </a:cubicBezTo>
                <a:lnTo>
                  <a:pt x="728471" y="1479804"/>
                </a:lnTo>
                <a:cubicBezTo>
                  <a:pt x="728471" y="1397507"/>
                  <a:pt x="740663" y="1164336"/>
                  <a:pt x="762000" y="781812"/>
                </a:cubicBezTo>
                <a:cubicBezTo>
                  <a:pt x="675131" y="765048"/>
                  <a:pt x="586739" y="746760"/>
                  <a:pt x="495300" y="728472"/>
                </a:cubicBezTo>
                <a:cubicBezTo>
                  <a:pt x="405383" y="710183"/>
                  <a:pt x="341375" y="679704"/>
                  <a:pt x="301751" y="637032"/>
                </a:cubicBezTo>
                <a:cubicBezTo>
                  <a:pt x="249935" y="582168"/>
                  <a:pt x="225551" y="493776"/>
                  <a:pt x="225551" y="374904"/>
                </a:cubicBezTo>
                <a:cubicBezTo>
                  <a:pt x="225551" y="254508"/>
                  <a:pt x="266700" y="129540"/>
                  <a:pt x="352044" y="0"/>
                </a:cubicBezTo>
                <a:cubicBezTo>
                  <a:pt x="388619" y="44196"/>
                  <a:pt x="460247" y="82296"/>
                  <a:pt x="568451" y="114300"/>
                </a:cubicBezTo>
                <a:cubicBezTo>
                  <a:pt x="688847" y="144780"/>
                  <a:pt x="768095" y="172212"/>
                  <a:pt x="804671" y="198120"/>
                </a:cubicBezTo>
                <a:cubicBezTo>
                  <a:pt x="882395" y="254508"/>
                  <a:pt x="920495" y="342900"/>
                  <a:pt x="920495" y="464820"/>
                </a:cubicBezTo>
                <a:cubicBezTo>
                  <a:pt x="920495" y="501396"/>
                  <a:pt x="912875" y="554736"/>
                  <a:pt x="899159" y="623316"/>
                </a:cubicBezTo>
                <a:cubicBezTo>
                  <a:pt x="885444" y="691896"/>
                  <a:pt x="879347" y="745236"/>
                  <a:pt x="879347" y="781812"/>
                </a:cubicBezTo>
                <a:cubicBezTo>
                  <a:pt x="879347" y="1043940"/>
                  <a:pt x="900683" y="1234440"/>
                  <a:pt x="946403" y="1353312"/>
                </a:cubicBezTo>
                <a:cubicBezTo>
                  <a:pt x="990600" y="1472183"/>
                  <a:pt x="1013459" y="1551432"/>
                  <a:pt x="1013459" y="1594104"/>
                </a:cubicBezTo>
                <a:lnTo>
                  <a:pt x="1013459" y="1594104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577329" y="2647950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170164" y="2647950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763000" y="2647950"/>
            <a:ext cx="458724" cy="457200"/>
          </a:xfrm>
          <a:custGeom>
            <a:avLst/>
            <a:gdLst>
              <a:gd name="connsiteX0" fmla="*/ 458723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3 w 458724"/>
              <a:gd name="connsiteY5" fmla="*/ 228600 h 457200"/>
              <a:gd name="connsiteX6" fmla="*/ 458723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3" y="228600"/>
                </a:moveTo>
                <a:cubicBezTo>
                  <a:pt x="458723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453" y="1186942"/>
            <a:ext cx="812800" cy="199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72024" y="5836620"/>
            <a:ext cx="3949700" cy="725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We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(past)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1354"/>
            <a:ext cx="19573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1897062" cy="221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114294"/>
          </a:xfrm>
          <a:custGeom>
            <a:avLst/>
            <a:gdLst>
              <a:gd name="connsiteX0" fmla="*/ 0 w 9144000"/>
              <a:gd name="connsiteY0" fmla="*/ 0 h 114294"/>
              <a:gd name="connsiteX1" fmla="*/ 0 w 9144000"/>
              <a:gd name="connsiteY1" fmla="*/ 114294 h 114294"/>
              <a:gd name="connsiteX2" fmla="*/ 9143999 w 9144000"/>
              <a:gd name="connsiteY2" fmla="*/ 114294 h 114294"/>
              <a:gd name="connsiteX3" fmla="*/ 9143999 w 9144000"/>
              <a:gd name="connsiteY3" fmla="*/ 0 h 114294"/>
              <a:gd name="connsiteX4" fmla="*/ 0 w 9144000"/>
              <a:gd name="connsiteY4" fmla="*/ 0 h 11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4">
                <a:moveTo>
                  <a:pt x="0" y="0"/>
                </a:moveTo>
                <a:lnTo>
                  <a:pt x="0" y="114294"/>
                </a:lnTo>
                <a:lnTo>
                  <a:pt x="9143999" y="114294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00900"/>
            <a:ext cx="9144000" cy="114293"/>
          </a:xfrm>
          <a:custGeom>
            <a:avLst/>
            <a:gdLst>
              <a:gd name="connsiteX0" fmla="*/ 0 w 9144000"/>
              <a:gd name="connsiteY0" fmla="*/ 0 h 114293"/>
              <a:gd name="connsiteX1" fmla="*/ 0 w 9144000"/>
              <a:gd name="connsiteY1" fmla="*/ 114293 h 114293"/>
              <a:gd name="connsiteX2" fmla="*/ 9143999 w 9144000"/>
              <a:gd name="connsiteY2" fmla="*/ 114293 h 114293"/>
              <a:gd name="connsiteX3" fmla="*/ 9143999 w 9144000"/>
              <a:gd name="connsiteY3" fmla="*/ 0 h 114293"/>
              <a:gd name="connsiteX4" fmla="*/ 0 w 9144000"/>
              <a:gd name="connsiteY4" fmla="*/ 0 h 114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14293">
                <a:moveTo>
                  <a:pt x="0" y="0"/>
                </a:moveTo>
                <a:lnTo>
                  <a:pt x="0" y="114293"/>
                </a:lnTo>
                <a:lnTo>
                  <a:pt x="9143999" y="114293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571493"/>
            <a:ext cx="114294" cy="6629400"/>
          </a:xfrm>
          <a:custGeom>
            <a:avLst/>
            <a:gdLst>
              <a:gd name="connsiteX0" fmla="*/ 0 w 114294"/>
              <a:gd name="connsiteY0" fmla="*/ 0 h 6629400"/>
              <a:gd name="connsiteX1" fmla="*/ 0 w 114294"/>
              <a:gd name="connsiteY1" fmla="*/ 6629399 h 6629400"/>
              <a:gd name="connsiteX2" fmla="*/ 114294 w 114294"/>
              <a:gd name="connsiteY2" fmla="*/ 6629399 h 6629400"/>
              <a:gd name="connsiteX3" fmla="*/ 114294 w 114294"/>
              <a:gd name="connsiteY3" fmla="*/ 0 h 6629400"/>
              <a:gd name="connsiteX4" fmla="*/ 0 w 114294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4" h="6629400">
                <a:moveTo>
                  <a:pt x="0" y="0"/>
                </a:moveTo>
                <a:lnTo>
                  <a:pt x="0" y="6629399"/>
                </a:lnTo>
                <a:lnTo>
                  <a:pt x="114294" y="6629399"/>
                </a:lnTo>
                <a:lnTo>
                  <a:pt x="1142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486900" y="571493"/>
            <a:ext cx="114293" cy="6629400"/>
          </a:xfrm>
          <a:custGeom>
            <a:avLst/>
            <a:gdLst>
              <a:gd name="connsiteX0" fmla="*/ 0 w 114293"/>
              <a:gd name="connsiteY0" fmla="*/ 0 h 6629400"/>
              <a:gd name="connsiteX1" fmla="*/ 0 w 114293"/>
              <a:gd name="connsiteY1" fmla="*/ 6629399 h 6629400"/>
              <a:gd name="connsiteX2" fmla="*/ 114293 w 114293"/>
              <a:gd name="connsiteY2" fmla="*/ 6629399 h 6629400"/>
              <a:gd name="connsiteX3" fmla="*/ 114293 w 114293"/>
              <a:gd name="connsiteY3" fmla="*/ 0 h 6629400"/>
              <a:gd name="connsiteX4" fmla="*/ 0 w 114293"/>
              <a:gd name="connsiteY4" fmla="*/ 0 h 662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293" h="6629400">
                <a:moveTo>
                  <a:pt x="0" y="0"/>
                </a:moveTo>
                <a:lnTo>
                  <a:pt x="0" y="6629399"/>
                </a:lnTo>
                <a:lnTo>
                  <a:pt x="114293" y="6629399"/>
                </a:lnTo>
                <a:lnTo>
                  <a:pt x="1142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9593" y="609593"/>
            <a:ext cx="8839200" cy="38094"/>
          </a:xfrm>
          <a:custGeom>
            <a:avLst/>
            <a:gdLst>
              <a:gd name="connsiteX0" fmla="*/ 0 w 8839200"/>
              <a:gd name="connsiteY0" fmla="*/ 19046 h 38094"/>
              <a:gd name="connsiteX1" fmla="*/ 8839199 w 88392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4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9593" y="7124700"/>
            <a:ext cx="8839200" cy="38093"/>
          </a:xfrm>
          <a:custGeom>
            <a:avLst/>
            <a:gdLst>
              <a:gd name="connsiteX0" fmla="*/ 0 w 8839200"/>
              <a:gd name="connsiteY0" fmla="*/ 19046 h 38093"/>
              <a:gd name="connsiteX1" fmla="*/ 8839199 w 88392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200" h="38093">
                <a:moveTo>
                  <a:pt x="0" y="19046"/>
                </a:moveTo>
                <a:lnTo>
                  <a:pt x="88391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9593" y="609593"/>
            <a:ext cx="38094" cy="6553200"/>
          </a:xfrm>
          <a:custGeom>
            <a:avLst/>
            <a:gdLst>
              <a:gd name="connsiteX0" fmla="*/ 19046 w 38094"/>
              <a:gd name="connsiteY0" fmla="*/ 0 h 6553200"/>
              <a:gd name="connsiteX1" fmla="*/ 19046 w 38094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10700" y="609593"/>
            <a:ext cx="38093" cy="6553200"/>
          </a:xfrm>
          <a:custGeom>
            <a:avLst/>
            <a:gdLst>
              <a:gd name="connsiteX0" fmla="*/ 19046 w 38093"/>
              <a:gd name="connsiteY0" fmla="*/ 0 h 6553200"/>
              <a:gd name="connsiteX1" fmla="*/ 19046 w 38093"/>
              <a:gd name="connsiteY1" fmla="*/ 6553199 h 655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553200">
                <a:moveTo>
                  <a:pt x="19046" y="0"/>
                </a:moveTo>
                <a:lnTo>
                  <a:pt x="19046" y="65531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348729" y="3363575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941564" y="3363575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534400" y="3363575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853" y="1902567"/>
            <a:ext cx="812800" cy="199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08576" y="6248485"/>
            <a:ext cx="4521200" cy="725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They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0080"/>
                </a:solidFill>
                <a:latin typeface="Tahoma" pitchFamily="18" charset="0"/>
                <a:cs typeface="Tahoma" pitchFamily="18" charset="0"/>
              </a:rPr>
              <a:t>(past)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3993"/>
            <a:ext cx="23891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774504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38094"/>
          </a:xfrm>
          <a:custGeom>
            <a:avLst/>
            <a:gdLst>
              <a:gd name="connsiteX0" fmla="*/ 0 w 8991600"/>
              <a:gd name="connsiteY0" fmla="*/ 19046 h 38094"/>
              <a:gd name="connsiteX1" fmla="*/ 8991599 w 89916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4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200900"/>
            <a:ext cx="8991600" cy="38093"/>
          </a:xfrm>
          <a:custGeom>
            <a:avLst/>
            <a:gdLst>
              <a:gd name="connsiteX0" fmla="*/ 0 w 8991600"/>
              <a:gd name="connsiteY0" fmla="*/ 19046 h 38093"/>
              <a:gd name="connsiteX1" fmla="*/ 8991599 w 89916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3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38094" cy="6705600"/>
          </a:xfrm>
          <a:custGeom>
            <a:avLst/>
            <a:gdLst>
              <a:gd name="connsiteX0" fmla="*/ 19046 w 38094"/>
              <a:gd name="connsiteY0" fmla="*/ 0 h 6705600"/>
              <a:gd name="connsiteX1" fmla="*/ 19046 w 38094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86900" y="533393"/>
            <a:ext cx="38093" cy="6705600"/>
          </a:xfrm>
          <a:custGeom>
            <a:avLst/>
            <a:gdLst>
              <a:gd name="connsiteX0" fmla="*/ 19046 w 38093"/>
              <a:gd name="connsiteY0" fmla="*/ 0 h 6705600"/>
              <a:gd name="connsiteX1" fmla="*/ 19046 w 38093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784091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37692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96976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583935" y="2116835"/>
            <a:ext cx="789432" cy="1973580"/>
          </a:xfrm>
          <a:custGeom>
            <a:avLst/>
            <a:gdLst>
              <a:gd name="connsiteX0" fmla="*/ 789432 w 789432"/>
              <a:gd name="connsiteY0" fmla="*/ 1650492 h 1973580"/>
              <a:gd name="connsiteX1" fmla="*/ 720852 w 789432"/>
              <a:gd name="connsiteY1" fmla="*/ 1840992 h 1973580"/>
              <a:gd name="connsiteX2" fmla="*/ 551688 w 789432"/>
              <a:gd name="connsiteY2" fmla="*/ 1973579 h 1973580"/>
              <a:gd name="connsiteX3" fmla="*/ 551688 w 789432"/>
              <a:gd name="connsiteY3" fmla="*/ 647700 h 1973580"/>
              <a:gd name="connsiteX4" fmla="*/ 355092 w 789432"/>
              <a:gd name="connsiteY4" fmla="*/ 652272 h 1973580"/>
              <a:gd name="connsiteX5" fmla="*/ 79248 w 789432"/>
              <a:gd name="connsiteY5" fmla="*/ 583692 h 1973580"/>
              <a:gd name="connsiteX6" fmla="*/ 0 w 789432"/>
              <a:gd name="connsiteY6" fmla="*/ 321564 h 1973580"/>
              <a:gd name="connsiteX7" fmla="*/ 54864 w 789432"/>
              <a:gd name="connsiteY7" fmla="*/ 0 h 1973580"/>
              <a:gd name="connsiteX8" fmla="*/ 327660 w 789432"/>
              <a:gd name="connsiteY8" fmla="*/ 67056 h 1973580"/>
              <a:gd name="connsiteX9" fmla="*/ 583692 w 789432"/>
              <a:gd name="connsiteY9" fmla="*/ 114300 h 1973580"/>
              <a:gd name="connsiteX10" fmla="*/ 699516 w 789432"/>
              <a:gd name="connsiteY10" fmla="*/ 359664 h 1973580"/>
              <a:gd name="connsiteX11" fmla="*/ 682752 w 789432"/>
              <a:gd name="connsiteY11" fmla="*/ 568452 h 1973580"/>
              <a:gd name="connsiteX12" fmla="*/ 665988 w 789432"/>
              <a:gd name="connsiteY12" fmla="*/ 778764 h 1973580"/>
              <a:gd name="connsiteX13" fmla="*/ 726948 w 789432"/>
              <a:gd name="connsiteY13" fmla="*/ 1214628 h 1973580"/>
              <a:gd name="connsiteX14" fmla="*/ 789432 w 789432"/>
              <a:gd name="connsiteY14" fmla="*/ 1650492 h 1973580"/>
              <a:gd name="connsiteX15" fmla="*/ 789432 w 789432"/>
              <a:gd name="connsiteY15" fmla="*/ 1650492 h 1973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89432" h="1973580">
                <a:moveTo>
                  <a:pt x="789432" y="1650492"/>
                </a:moveTo>
                <a:cubicBezTo>
                  <a:pt x="789432" y="1719072"/>
                  <a:pt x="766572" y="1783079"/>
                  <a:pt x="720852" y="1840992"/>
                </a:cubicBezTo>
                <a:cubicBezTo>
                  <a:pt x="675132" y="1900428"/>
                  <a:pt x="618744" y="1944623"/>
                  <a:pt x="551688" y="1973579"/>
                </a:cubicBezTo>
                <a:lnTo>
                  <a:pt x="551688" y="647700"/>
                </a:lnTo>
                <a:lnTo>
                  <a:pt x="355092" y="652272"/>
                </a:lnTo>
                <a:cubicBezTo>
                  <a:pt x="225552" y="652272"/>
                  <a:pt x="134111" y="629412"/>
                  <a:pt x="79248" y="583692"/>
                </a:cubicBezTo>
                <a:cubicBezTo>
                  <a:pt x="25908" y="537972"/>
                  <a:pt x="0" y="451104"/>
                  <a:pt x="0" y="321564"/>
                </a:cubicBezTo>
                <a:cubicBezTo>
                  <a:pt x="0" y="251460"/>
                  <a:pt x="18288" y="143256"/>
                  <a:pt x="54864" y="0"/>
                </a:cubicBezTo>
                <a:cubicBezTo>
                  <a:pt x="108204" y="36576"/>
                  <a:pt x="199644" y="59436"/>
                  <a:pt x="327660" y="67056"/>
                </a:cubicBezTo>
                <a:cubicBezTo>
                  <a:pt x="455676" y="76200"/>
                  <a:pt x="542544" y="91440"/>
                  <a:pt x="583692" y="114300"/>
                </a:cubicBezTo>
                <a:cubicBezTo>
                  <a:pt x="661416" y="153924"/>
                  <a:pt x="699516" y="234696"/>
                  <a:pt x="699516" y="359664"/>
                </a:cubicBezTo>
                <a:cubicBezTo>
                  <a:pt x="699516" y="406908"/>
                  <a:pt x="693420" y="477012"/>
                  <a:pt x="682752" y="568452"/>
                </a:cubicBezTo>
                <a:cubicBezTo>
                  <a:pt x="670560" y="661416"/>
                  <a:pt x="665988" y="729996"/>
                  <a:pt x="665988" y="778764"/>
                </a:cubicBezTo>
                <a:cubicBezTo>
                  <a:pt x="665988" y="877824"/>
                  <a:pt x="685800" y="1022604"/>
                  <a:pt x="726948" y="1214628"/>
                </a:cubicBezTo>
                <a:cubicBezTo>
                  <a:pt x="768096" y="1406652"/>
                  <a:pt x="789432" y="1552955"/>
                  <a:pt x="789432" y="1650492"/>
                </a:cubicBezTo>
                <a:lnTo>
                  <a:pt x="789432" y="1650492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30700" y="5473700"/>
            <a:ext cx="1397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38094"/>
          </a:xfrm>
          <a:custGeom>
            <a:avLst/>
            <a:gdLst>
              <a:gd name="connsiteX0" fmla="*/ 0 w 8991600"/>
              <a:gd name="connsiteY0" fmla="*/ 19046 h 38094"/>
              <a:gd name="connsiteX1" fmla="*/ 8991599 w 89916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4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200900"/>
            <a:ext cx="8991600" cy="38093"/>
          </a:xfrm>
          <a:custGeom>
            <a:avLst/>
            <a:gdLst>
              <a:gd name="connsiteX0" fmla="*/ 0 w 8991600"/>
              <a:gd name="connsiteY0" fmla="*/ 19046 h 38093"/>
              <a:gd name="connsiteX1" fmla="*/ 8991599 w 89916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3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38094" cy="6705600"/>
          </a:xfrm>
          <a:custGeom>
            <a:avLst/>
            <a:gdLst>
              <a:gd name="connsiteX0" fmla="*/ 19046 w 38094"/>
              <a:gd name="connsiteY0" fmla="*/ 0 h 6705600"/>
              <a:gd name="connsiteX1" fmla="*/ 19046 w 38094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86900" y="533393"/>
            <a:ext cx="38093" cy="6705600"/>
          </a:xfrm>
          <a:custGeom>
            <a:avLst/>
            <a:gdLst>
              <a:gd name="connsiteX0" fmla="*/ 19046 w 38093"/>
              <a:gd name="connsiteY0" fmla="*/ 0 h 6705600"/>
              <a:gd name="connsiteX1" fmla="*/ 19046 w 38093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331464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924300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51713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106923" y="1997964"/>
            <a:ext cx="1726692" cy="2078735"/>
          </a:xfrm>
          <a:custGeom>
            <a:avLst/>
            <a:gdLst>
              <a:gd name="connsiteX0" fmla="*/ 1726692 w 1726692"/>
              <a:gd name="connsiteY0" fmla="*/ 1214627 h 2078735"/>
              <a:gd name="connsiteX1" fmla="*/ 1662683 w 1726692"/>
              <a:gd name="connsiteY1" fmla="*/ 1659635 h 2078735"/>
              <a:gd name="connsiteX2" fmla="*/ 1484376 w 1726692"/>
              <a:gd name="connsiteY2" fmla="*/ 2061971 h 2078735"/>
              <a:gd name="connsiteX3" fmla="*/ 606552 w 1726692"/>
              <a:gd name="connsiteY3" fmla="*/ 2061971 h 2078735"/>
              <a:gd name="connsiteX4" fmla="*/ 406908 w 1726692"/>
              <a:gd name="connsiteY4" fmla="*/ 2061971 h 2078735"/>
              <a:gd name="connsiteX5" fmla="*/ 211835 w 1726692"/>
              <a:gd name="connsiteY5" fmla="*/ 2057400 h 2078735"/>
              <a:gd name="connsiteX6" fmla="*/ 461772 w 1726692"/>
              <a:gd name="connsiteY6" fmla="*/ 1490471 h 2078735"/>
              <a:gd name="connsiteX7" fmla="*/ 1655064 w 1726692"/>
              <a:gd name="connsiteY7" fmla="*/ 1490471 h 2078735"/>
              <a:gd name="connsiteX8" fmla="*/ 847344 w 1726692"/>
              <a:gd name="connsiteY8" fmla="*/ 704087 h 2078735"/>
              <a:gd name="connsiteX9" fmla="*/ 393191 w 1726692"/>
              <a:gd name="connsiteY9" fmla="*/ 868679 h 2078735"/>
              <a:gd name="connsiteX10" fmla="*/ 304800 w 1726692"/>
              <a:gd name="connsiteY10" fmla="*/ 1283207 h 2078735"/>
              <a:gd name="connsiteX11" fmla="*/ 236220 w 1726692"/>
              <a:gd name="connsiteY11" fmla="*/ 1757171 h 2078735"/>
              <a:gd name="connsiteX12" fmla="*/ 0 w 1726692"/>
              <a:gd name="connsiteY12" fmla="*/ 2078735 h 2078735"/>
              <a:gd name="connsiteX13" fmla="*/ 54864 w 1726692"/>
              <a:gd name="connsiteY13" fmla="*/ 1417320 h 2078735"/>
              <a:gd name="connsiteX14" fmla="*/ 352044 w 1726692"/>
              <a:gd name="connsiteY14" fmla="*/ 824483 h 2078735"/>
              <a:gd name="connsiteX15" fmla="*/ 138684 w 1726692"/>
              <a:gd name="connsiteY15" fmla="*/ 681227 h 2078735"/>
              <a:gd name="connsiteX16" fmla="*/ 33528 w 1726692"/>
              <a:gd name="connsiteY16" fmla="*/ 460247 h 2078735"/>
              <a:gd name="connsiteX17" fmla="*/ 262128 w 1726692"/>
              <a:gd name="connsiteY17" fmla="*/ 0 h 2078735"/>
              <a:gd name="connsiteX18" fmla="*/ 554735 w 1726692"/>
              <a:gd name="connsiteY18" fmla="*/ 240791 h 2078735"/>
              <a:gd name="connsiteX19" fmla="*/ 690372 w 1726692"/>
              <a:gd name="connsiteY19" fmla="*/ 583691 h 2078735"/>
              <a:gd name="connsiteX20" fmla="*/ 822960 w 1726692"/>
              <a:gd name="connsiteY20" fmla="*/ 385571 h 2078735"/>
              <a:gd name="connsiteX21" fmla="*/ 877823 w 1726692"/>
              <a:gd name="connsiteY21" fmla="*/ 149351 h 2078735"/>
              <a:gd name="connsiteX22" fmla="*/ 1106423 w 1726692"/>
              <a:gd name="connsiteY22" fmla="*/ 149351 h 2078735"/>
              <a:gd name="connsiteX23" fmla="*/ 1645919 w 1726692"/>
              <a:gd name="connsiteY23" fmla="*/ 547115 h 2078735"/>
              <a:gd name="connsiteX24" fmla="*/ 1726692 w 1726692"/>
              <a:gd name="connsiteY24" fmla="*/ 1214627 h 2078735"/>
              <a:gd name="connsiteX25" fmla="*/ 1726692 w 1726692"/>
              <a:gd name="connsiteY25" fmla="*/ 1214627 h 2078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726692" h="2078735">
                <a:moveTo>
                  <a:pt x="1726692" y="1214627"/>
                </a:moveTo>
                <a:cubicBezTo>
                  <a:pt x="1726692" y="1395983"/>
                  <a:pt x="1705356" y="1543811"/>
                  <a:pt x="1662683" y="1659635"/>
                </a:cubicBezTo>
                <a:cubicBezTo>
                  <a:pt x="1603247" y="1795271"/>
                  <a:pt x="1543811" y="1929383"/>
                  <a:pt x="1484376" y="2061971"/>
                </a:cubicBezTo>
                <a:lnTo>
                  <a:pt x="606552" y="2061971"/>
                </a:lnTo>
                <a:cubicBezTo>
                  <a:pt x="560832" y="2061971"/>
                  <a:pt x="493776" y="2061971"/>
                  <a:pt x="406908" y="2061971"/>
                </a:cubicBezTo>
                <a:cubicBezTo>
                  <a:pt x="312420" y="2058923"/>
                  <a:pt x="248411" y="2057400"/>
                  <a:pt x="211835" y="2057400"/>
                </a:cubicBezTo>
                <a:lnTo>
                  <a:pt x="461772" y="1490471"/>
                </a:lnTo>
                <a:lnTo>
                  <a:pt x="1655064" y="1490471"/>
                </a:lnTo>
                <a:cubicBezTo>
                  <a:pt x="1606295" y="966215"/>
                  <a:pt x="1338072" y="704087"/>
                  <a:pt x="847344" y="704087"/>
                </a:cubicBezTo>
                <a:cubicBezTo>
                  <a:pt x="608076" y="704087"/>
                  <a:pt x="455676" y="758951"/>
                  <a:pt x="393191" y="868679"/>
                </a:cubicBezTo>
                <a:cubicBezTo>
                  <a:pt x="353567" y="944879"/>
                  <a:pt x="324611" y="1082039"/>
                  <a:pt x="304800" y="1283207"/>
                </a:cubicBezTo>
                <a:cubicBezTo>
                  <a:pt x="281940" y="1522476"/>
                  <a:pt x="259079" y="1680971"/>
                  <a:pt x="236220" y="1757171"/>
                </a:cubicBezTo>
                <a:cubicBezTo>
                  <a:pt x="192023" y="1920239"/>
                  <a:pt x="112776" y="2026920"/>
                  <a:pt x="0" y="2078735"/>
                </a:cubicBezTo>
                <a:cubicBezTo>
                  <a:pt x="21335" y="1708403"/>
                  <a:pt x="39623" y="1488947"/>
                  <a:pt x="54864" y="1417320"/>
                </a:cubicBezTo>
                <a:cubicBezTo>
                  <a:pt x="97535" y="1217675"/>
                  <a:pt x="195072" y="1019555"/>
                  <a:pt x="352044" y="824483"/>
                </a:cubicBezTo>
                <a:cubicBezTo>
                  <a:pt x="237744" y="754379"/>
                  <a:pt x="167640" y="707135"/>
                  <a:pt x="138684" y="681227"/>
                </a:cubicBezTo>
                <a:cubicBezTo>
                  <a:pt x="68579" y="618743"/>
                  <a:pt x="33528" y="545591"/>
                  <a:pt x="33528" y="460247"/>
                </a:cubicBezTo>
                <a:cubicBezTo>
                  <a:pt x="33528" y="306323"/>
                  <a:pt x="109728" y="152400"/>
                  <a:pt x="262128" y="0"/>
                </a:cubicBezTo>
                <a:cubicBezTo>
                  <a:pt x="449579" y="149351"/>
                  <a:pt x="547116" y="230123"/>
                  <a:pt x="554735" y="240791"/>
                </a:cubicBezTo>
                <a:cubicBezTo>
                  <a:pt x="646176" y="336803"/>
                  <a:pt x="690372" y="451103"/>
                  <a:pt x="690372" y="583691"/>
                </a:cubicBezTo>
                <a:cubicBezTo>
                  <a:pt x="746760" y="539495"/>
                  <a:pt x="790955" y="472439"/>
                  <a:pt x="822960" y="385571"/>
                </a:cubicBezTo>
                <a:cubicBezTo>
                  <a:pt x="824484" y="371855"/>
                  <a:pt x="842772" y="292607"/>
                  <a:pt x="877823" y="149351"/>
                </a:cubicBezTo>
                <a:lnTo>
                  <a:pt x="1106423" y="149351"/>
                </a:lnTo>
                <a:cubicBezTo>
                  <a:pt x="1389888" y="262127"/>
                  <a:pt x="1569719" y="394715"/>
                  <a:pt x="1645919" y="547115"/>
                </a:cubicBezTo>
                <a:cubicBezTo>
                  <a:pt x="1699259" y="659891"/>
                  <a:pt x="1726692" y="882395"/>
                  <a:pt x="1726692" y="1214627"/>
                </a:cubicBezTo>
                <a:lnTo>
                  <a:pt x="1726692" y="1214627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114800" y="5473700"/>
            <a:ext cx="1816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38094"/>
          </a:xfrm>
          <a:custGeom>
            <a:avLst/>
            <a:gdLst>
              <a:gd name="connsiteX0" fmla="*/ 0 w 8991600"/>
              <a:gd name="connsiteY0" fmla="*/ 19046 h 38094"/>
              <a:gd name="connsiteX1" fmla="*/ 8991599 w 89916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4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200900"/>
            <a:ext cx="8991600" cy="38093"/>
          </a:xfrm>
          <a:custGeom>
            <a:avLst/>
            <a:gdLst>
              <a:gd name="connsiteX0" fmla="*/ 0 w 8991600"/>
              <a:gd name="connsiteY0" fmla="*/ 19046 h 38093"/>
              <a:gd name="connsiteX1" fmla="*/ 8991599 w 89916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3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38094" cy="6705600"/>
          </a:xfrm>
          <a:custGeom>
            <a:avLst/>
            <a:gdLst>
              <a:gd name="connsiteX0" fmla="*/ 19046 w 38094"/>
              <a:gd name="connsiteY0" fmla="*/ 0 h 6705600"/>
              <a:gd name="connsiteX1" fmla="*/ 19046 w 38094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86900" y="533393"/>
            <a:ext cx="38093" cy="6705600"/>
          </a:xfrm>
          <a:custGeom>
            <a:avLst/>
            <a:gdLst>
              <a:gd name="connsiteX0" fmla="*/ 19046 w 38093"/>
              <a:gd name="connsiteY0" fmla="*/ 0 h 6705600"/>
              <a:gd name="connsiteX1" fmla="*/ 19046 w 38093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0273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195571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78840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841491" y="4352544"/>
            <a:ext cx="254508" cy="252984"/>
          </a:xfrm>
          <a:custGeom>
            <a:avLst/>
            <a:gdLst>
              <a:gd name="connsiteX0" fmla="*/ 254508 w 254508"/>
              <a:gd name="connsiteY0" fmla="*/ 252984 h 252984"/>
              <a:gd name="connsiteX1" fmla="*/ 254508 w 254508"/>
              <a:gd name="connsiteY1" fmla="*/ 0 h 252984"/>
              <a:gd name="connsiteX2" fmla="*/ 0 w 254508"/>
              <a:gd name="connsiteY2" fmla="*/ 0 h 252984"/>
              <a:gd name="connsiteX3" fmla="*/ 0 w 254508"/>
              <a:gd name="connsiteY3" fmla="*/ 252984 h 252984"/>
              <a:gd name="connsiteX4" fmla="*/ 254508 w 254508"/>
              <a:gd name="connsiteY4" fmla="*/ 252984 h 252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2984">
                <a:moveTo>
                  <a:pt x="254508" y="252984"/>
                </a:moveTo>
                <a:lnTo>
                  <a:pt x="254508" y="0"/>
                </a:lnTo>
                <a:lnTo>
                  <a:pt x="0" y="0"/>
                </a:lnTo>
                <a:lnTo>
                  <a:pt x="0" y="252984"/>
                </a:lnTo>
                <a:lnTo>
                  <a:pt x="254508" y="252984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841491" y="4762500"/>
            <a:ext cx="254508" cy="249935"/>
          </a:xfrm>
          <a:custGeom>
            <a:avLst/>
            <a:gdLst>
              <a:gd name="connsiteX0" fmla="*/ 254508 w 254508"/>
              <a:gd name="connsiteY0" fmla="*/ 249935 h 249935"/>
              <a:gd name="connsiteX1" fmla="*/ 254508 w 254508"/>
              <a:gd name="connsiteY1" fmla="*/ 0 h 249935"/>
              <a:gd name="connsiteX2" fmla="*/ 0 w 254508"/>
              <a:gd name="connsiteY2" fmla="*/ 0 h 249935"/>
              <a:gd name="connsiteX3" fmla="*/ 0 w 254508"/>
              <a:gd name="connsiteY3" fmla="*/ 249935 h 249935"/>
              <a:gd name="connsiteX4" fmla="*/ 254508 w 254508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49935">
                <a:moveTo>
                  <a:pt x="254508" y="249935"/>
                </a:moveTo>
                <a:lnTo>
                  <a:pt x="254508" y="0"/>
                </a:lnTo>
                <a:lnTo>
                  <a:pt x="0" y="0"/>
                </a:lnTo>
                <a:lnTo>
                  <a:pt x="0" y="249935"/>
                </a:lnTo>
                <a:lnTo>
                  <a:pt x="254508" y="249935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399532" y="1021073"/>
            <a:ext cx="1359408" cy="3110490"/>
          </a:xfrm>
          <a:custGeom>
            <a:avLst/>
            <a:gdLst>
              <a:gd name="connsiteX0" fmla="*/ 1359408 w 1359408"/>
              <a:gd name="connsiteY0" fmla="*/ 1746510 h 3110490"/>
              <a:gd name="connsiteX1" fmla="*/ 1303020 w 1359408"/>
              <a:gd name="connsiteY1" fmla="*/ 2153418 h 3110490"/>
              <a:gd name="connsiteX2" fmla="*/ 1129284 w 1359408"/>
              <a:gd name="connsiteY2" fmla="*/ 2382017 h 3110490"/>
              <a:gd name="connsiteX3" fmla="*/ 824483 w 1359408"/>
              <a:gd name="connsiteY3" fmla="*/ 2636526 h 3110490"/>
              <a:gd name="connsiteX4" fmla="*/ 705611 w 1359408"/>
              <a:gd name="connsiteY4" fmla="*/ 2910846 h 3110490"/>
              <a:gd name="connsiteX5" fmla="*/ 548639 w 1359408"/>
              <a:gd name="connsiteY5" fmla="*/ 3110490 h 3110490"/>
              <a:gd name="connsiteX6" fmla="*/ 448055 w 1359408"/>
              <a:gd name="connsiteY6" fmla="*/ 3052578 h 3110490"/>
              <a:gd name="connsiteX7" fmla="*/ 408432 w 1359408"/>
              <a:gd name="connsiteY7" fmla="*/ 2927610 h 3110490"/>
              <a:gd name="connsiteX8" fmla="*/ 612647 w 1359408"/>
              <a:gd name="connsiteY8" fmla="*/ 2636526 h 3110490"/>
              <a:gd name="connsiteX9" fmla="*/ 993647 w 1359408"/>
              <a:gd name="connsiteY9" fmla="*/ 2365254 h 3110490"/>
              <a:gd name="connsiteX10" fmla="*/ 1197863 w 1359408"/>
              <a:gd name="connsiteY10" fmla="*/ 2039118 h 3110490"/>
              <a:gd name="connsiteX11" fmla="*/ 1159763 w 1359408"/>
              <a:gd name="connsiteY11" fmla="*/ 1798326 h 3110490"/>
              <a:gd name="connsiteX12" fmla="*/ 938783 w 1359408"/>
              <a:gd name="connsiteY12" fmla="*/ 1693170 h 3110490"/>
              <a:gd name="connsiteX13" fmla="*/ 743711 w 1359408"/>
              <a:gd name="connsiteY13" fmla="*/ 1703838 h 3110490"/>
              <a:gd name="connsiteX14" fmla="*/ 550164 w 1359408"/>
              <a:gd name="connsiteY14" fmla="*/ 1714506 h 3110490"/>
              <a:gd name="connsiteX15" fmla="*/ 0 w 1359408"/>
              <a:gd name="connsiteY15" fmla="*/ 1524006 h 3110490"/>
              <a:gd name="connsiteX16" fmla="*/ 7620 w 1359408"/>
              <a:gd name="connsiteY16" fmla="*/ 845826 h 3110490"/>
              <a:gd name="connsiteX17" fmla="*/ 324611 w 1359408"/>
              <a:gd name="connsiteY17" fmla="*/ 431291 h 3110490"/>
              <a:gd name="connsiteX18" fmla="*/ 175259 w 1359408"/>
              <a:gd name="connsiteY18" fmla="*/ 338327 h 3110490"/>
              <a:gd name="connsiteX19" fmla="*/ 115823 w 1359408"/>
              <a:gd name="connsiteY19" fmla="*/ 172211 h 3110490"/>
              <a:gd name="connsiteX20" fmla="*/ 163067 w 1359408"/>
              <a:gd name="connsiteY20" fmla="*/ 0 h 3110490"/>
              <a:gd name="connsiteX21" fmla="*/ 362711 w 1359408"/>
              <a:gd name="connsiteY21" fmla="*/ 109727 h 3110490"/>
              <a:gd name="connsiteX22" fmla="*/ 467867 w 1359408"/>
              <a:gd name="connsiteY22" fmla="*/ 291083 h 3110490"/>
              <a:gd name="connsiteX23" fmla="*/ 312420 w 1359408"/>
              <a:gd name="connsiteY23" fmla="*/ 519690 h 3110490"/>
              <a:gd name="connsiteX24" fmla="*/ 233171 w 1359408"/>
              <a:gd name="connsiteY24" fmla="*/ 781818 h 3110490"/>
              <a:gd name="connsiteX25" fmla="*/ 252983 w 1359408"/>
              <a:gd name="connsiteY25" fmla="*/ 1019561 h 3110490"/>
              <a:gd name="connsiteX26" fmla="*/ 426720 w 1359408"/>
              <a:gd name="connsiteY26" fmla="*/ 1138433 h 3110490"/>
              <a:gd name="connsiteX27" fmla="*/ 592835 w 1359408"/>
              <a:gd name="connsiteY27" fmla="*/ 1127766 h 3110490"/>
              <a:gd name="connsiteX28" fmla="*/ 752855 w 1359408"/>
              <a:gd name="connsiteY28" fmla="*/ 1117098 h 3110490"/>
              <a:gd name="connsiteX29" fmla="*/ 1231391 w 1359408"/>
              <a:gd name="connsiteY29" fmla="*/ 1254258 h 3110490"/>
              <a:gd name="connsiteX30" fmla="*/ 1359408 w 1359408"/>
              <a:gd name="connsiteY30" fmla="*/ 1746510 h 3110490"/>
              <a:gd name="connsiteX31" fmla="*/ 1359408 w 1359408"/>
              <a:gd name="connsiteY31" fmla="*/ 1746510 h 3110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1359408" h="3110490">
                <a:moveTo>
                  <a:pt x="1359408" y="1746510"/>
                </a:moveTo>
                <a:cubicBezTo>
                  <a:pt x="1359408" y="1924818"/>
                  <a:pt x="1339596" y="2060454"/>
                  <a:pt x="1303020" y="2153418"/>
                </a:cubicBezTo>
                <a:cubicBezTo>
                  <a:pt x="1272539" y="2229618"/>
                  <a:pt x="1214627" y="2305817"/>
                  <a:pt x="1129284" y="2382017"/>
                </a:cubicBezTo>
                <a:cubicBezTo>
                  <a:pt x="1028700" y="2467361"/>
                  <a:pt x="926591" y="2551182"/>
                  <a:pt x="824483" y="2636526"/>
                </a:cubicBezTo>
                <a:cubicBezTo>
                  <a:pt x="798576" y="2657861"/>
                  <a:pt x="758952" y="2750826"/>
                  <a:pt x="705611" y="2910846"/>
                </a:cubicBezTo>
                <a:cubicBezTo>
                  <a:pt x="662939" y="3043434"/>
                  <a:pt x="611123" y="3110490"/>
                  <a:pt x="548639" y="3110490"/>
                </a:cubicBezTo>
                <a:cubicBezTo>
                  <a:pt x="505967" y="3110490"/>
                  <a:pt x="472439" y="3090678"/>
                  <a:pt x="448055" y="3052578"/>
                </a:cubicBezTo>
                <a:cubicBezTo>
                  <a:pt x="422147" y="3014478"/>
                  <a:pt x="408432" y="2973329"/>
                  <a:pt x="408432" y="2927610"/>
                </a:cubicBezTo>
                <a:cubicBezTo>
                  <a:pt x="408432" y="2837694"/>
                  <a:pt x="477011" y="2740158"/>
                  <a:pt x="612647" y="2636526"/>
                </a:cubicBezTo>
                <a:cubicBezTo>
                  <a:pt x="739139" y="2545085"/>
                  <a:pt x="867155" y="2455170"/>
                  <a:pt x="993647" y="2365254"/>
                </a:cubicBezTo>
                <a:cubicBezTo>
                  <a:pt x="1129284" y="2252478"/>
                  <a:pt x="1197863" y="2144274"/>
                  <a:pt x="1197863" y="2039118"/>
                </a:cubicBezTo>
                <a:cubicBezTo>
                  <a:pt x="1197863" y="1926342"/>
                  <a:pt x="1184148" y="1845570"/>
                  <a:pt x="1159763" y="1798326"/>
                </a:cubicBezTo>
                <a:cubicBezTo>
                  <a:pt x="1120139" y="1728222"/>
                  <a:pt x="1045464" y="1693170"/>
                  <a:pt x="938783" y="1693170"/>
                </a:cubicBezTo>
                <a:cubicBezTo>
                  <a:pt x="896111" y="1693170"/>
                  <a:pt x="832103" y="1696218"/>
                  <a:pt x="743711" y="1703838"/>
                </a:cubicBezTo>
                <a:cubicBezTo>
                  <a:pt x="656844" y="1709933"/>
                  <a:pt x="591311" y="1714506"/>
                  <a:pt x="550164" y="1714506"/>
                </a:cubicBezTo>
                <a:cubicBezTo>
                  <a:pt x="182879" y="1714506"/>
                  <a:pt x="0" y="1650498"/>
                  <a:pt x="0" y="1524006"/>
                </a:cubicBezTo>
                <a:cubicBezTo>
                  <a:pt x="0" y="1524006"/>
                  <a:pt x="1523" y="1296930"/>
                  <a:pt x="7620" y="845826"/>
                </a:cubicBezTo>
                <a:cubicBezTo>
                  <a:pt x="7620" y="739146"/>
                  <a:pt x="112776" y="600462"/>
                  <a:pt x="324611" y="431291"/>
                </a:cubicBezTo>
                <a:cubicBezTo>
                  <a:pt x="242315" y="385572"/>
                  <a:pt x="193547" y="355091"/>
                  <a:pt x="175259" y="338327"/>
                </a:cubicBezTo>
                <a:cubicBezTo>
                  <a:pt x="135635" y="298703"/>
                  <a:pt x="115823" y="243839"/>
                  <a:pt x="115823" y="172211"/>
                </a:cubicBezTo>
                <a:cubicBezTo>
                  <a:pt x="115823" y="118872"/>
                  <a:pt x="132588" y="60959"/>
                  <a:pt x="163067" y="0"/>
                </a:cubicBezTo>
                <a:cubicBezTo>
                  <a:pt x="228600" y="36575"/>
                  <a:pt x="294132" y="73152"/>
                  <a:pt x="362711" y="109727"/>
                </a:cubicBezTo>
                <a:cubicBezTo>
                  <a:pt x="432815" y="160019"/>
                  <a:pt x="467867" y="220980"/>
                  <a:pt x="467867" y="291083"/>
                </a:cubicBezTo>
                <a:cubicBezTo>
                  <a:pt x="387096" y="403859"/>
                  <a:pt x="335279" y="480059"/>
                  <a:pt x="312420" y="519690"/>
                </a:cubicBezTo>
                <a:cubicBezTo>
                  <a:pt x="259079" y="615702"/>
                  <a:pt x="233171" y="704094"/>
                  <a:pt x="233171" y="781818"/>
                </a:cubicBezTo>
                <a:cubicBezTo>
                  <a:pt x="233171" y="897642"/>
                  <a:pt x="239267" y="976890"/>
                  <a:pt x="252983" y="1019561"/>
                </a:cubicBezTo>
                <a:cubicBezTo>
                  <a:pt x="281939" y="1098810"/>
                  <a:pt x="339852" y="1138433"/>
                  <a:pt x="426720" y="1138433"/>
                </a:cubicBezTo>
                <a:cubicBezTo>
                  <a:pt x="463296" y="1138433"/>
                  <a:pt x="519683" y="1133861"/>
                  <a:pt x="592835" y="1127766"/>
                </a:cubicBezTo>
                <a:cubicBezTo>
                  <a:pt x="665988" y="1120146"/>
                  <a:pt x="719327" y="1117098"/>
                  <a:pt x="752855" y="1117098"/>
                </a:cubicBezTo>
                <a:cubicBezTo>
                  <a:pt x="987552" y="1117098"/>
                  <a:pt x="1147572" y="1162818"/>
                  <a:pt x="1231391" y="1254258"/>
                </a:cubicBezTo>
                <a:cubicBezTo>
                  <a:pt x="1316736" y="1345698"/>
                  <a:pt x="1359408" y="1510290"/>
                  <a:pt x="1359408" y="1746510"/>
                </a:cubicBezTo>
                <a:lnTo>
                  <a:pt x="1359408" y="174651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86200" y="5473700"/>
            <a:ext cx="2273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To/For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38094"/>
          </a:xfrm>
          <a:custGeom>
            <a:avLst/>
            <a:gdLst>
              <a:gd name="connsiteX0" fmla="*/ 0 w 8991600"/>
              <a:gd name="connsiteY0" fmla="*/ 19046 h 38094"/>
              <a:gd name="connsiteX1" fmla="*/ 8991599 w 89916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4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200900"/>
            <a:ext cx="8991600" cy="38093"/>
          </a:xfrm>
          <a:custGeom>
            <a:avLst/>
            <a:gdLst>
              <a:gd name="connsiteX0" fmla="*/ 0 w 8991600"/>
              <a:gd name="connsiteY0" fmla="*/ 19046 h 38093"/>
              <a:gd name="connsiteX1" fmla="*/ 8991599 w 89916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1600" h="38093">
                <a:moveTo>
                  <a:pt x="0" y="19046"/>
                </a:moveTo>
                <a:lnTo>
                  <a:pt x="89915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38094" cy="6705600"/>
          </a:xfrm>
          <a:custGeom>
            <a:avLst/>
            <a:gdLst>
              <a:gd name="connsiteX0" fmla="*/ 19046 w 38094"/>
              <a:gd name="connsiteY0" fmla="*/ 0 h 6705600"/>
              <a:gd name="connsiteX1" fmla="*/ 19046 w 38094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86900" y="533393"/>
            <a:ext cx="38093" cy="6705600"/>
          </a:xfrm>
          <a:custGeom>
            <a:avLst/>
            <a:gdLst>
              <a:gd name="connsiteX0" fmla="*/ 19046 w 38093"/>
              <a:gd name="connsiteY0" fmla="*/ 0 h 6705600"/>
              <a:gd name="connsiteX1" fmla="*/ 19046 w 38093"/>
              <a:gd name="connsiteY1" fmla="*/ 6705599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05600">
                <a:moveTo>
                  <a:pt x="19046" y="0"/>
                </a:moveTo>
                <a:lnTo>
                  <a:pt x="19046" y="67055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02735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195571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6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6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6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6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788408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31179" y="4352544"/>
            <a:ext cx="694944" cy="211835"/>
          </a:xfrm>
          <a:custGeom>
            <a:avLst/>
            <a:gdLst>
              <a:gd name="connsiteX0" fmla="*/ 0 w 694944"/>
              <a:gd name="connsiteY0" fmla="*/ 0 h 211835"/>
              <a:gd name="connsiteX1" fmla="*/ 0 w 694944"/>
              <a:gd name="connsiteY1" fmla="*/ 211835 h 211835"/>
              <a:gd name="connsiteX2" fmla="*/ 694944 w 694944"/>
              <a:gd name="connsiteY2" fmla="*/ 211835 h 211835"/>
              <a:gd name="connsiteX3" fmla="*/ 694944 w 694944"/>
              <a:gd name="connsiteY3" fmla="*/ 0 h 211835"/>
              <a:gd name="connsiteX4" fmla="*/ 0 w 694944"/>
              <a:gd name="connsiteY4" fmla="*/ 0 h 211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4944" h="211835">
                <a:moveTo>
                  <a:pt x="0" y="0"/>
                </a:moveTo>
                <a:lnTo>
                  <a:pt x="0" y="211835"/>
                </a:lnTo>
                <a:lnTo>
                  <a:pt x="694944" y="211835"/>
                </a:lnTo>
                <a:lnTo>
                  <a:pt x="694944" y="0"/>
                </a:lnTo>
                <a:lnTo>
                  <a:pt x="0" y="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399532" y="1021073"/>
            <a:ext cx="1359408" cy="3110490"/>
          </a:xfrm>
          <a:custGeom>
            <a:avLst/>
            <a:gdLst>
              <a:gd name="connsiteX0" fmla="*/ 1359408 w 1359408"/>
              <a:gd name="connsiteY0" fmla="*/ 1746510 h 3110490"/>
              <a:gd name="connsiteX1" fmla="*/ 1303020 w 1359408"/>
              <a:gd name="connsiteY1" fmla="*/ 2153418 h 3110490"/>
              <a:gd name="connsiteX2" fmla="*/ 1129284 w 1359408"/>
              <a:gd name="connsiteY2" fmla="*/ 2382017 h 3110490"/>
              <a:gd name="connsiteX3" fmla="*/ 824483 w 1359408"/>
              <a:gd name="connsiteY3" fmla="*/ 2636526 h 3110490"/>
              <a:gd name="connsiteX4" fmla="*/ 705611 w 1359408"/>
              <a:gd name="connsiteY4" fmla="*/ 2910846 h 3110490"/>
              <a:gd name="connsiteX5" fmla="*/ 548639 w 1359408"/>
              <a:gd name="connsiteY5" fmla="*/ 3110490 h 3110490"/>
              <a:gd name="connsiteX6" fmla="*/ 448055 w 1359408"/>
              <a:gd name="connsiteY6" fmla="*/ 3052578 h 3110490"/>
              <a:gd name="connsiteX7" fmla="*/ 408432 w 1359408"/>
              <a:gd name="connsiteY7" fmla="*/ 2927610 h 3110490"/>
              <a:gd name="connsiteX8" fmla="*/ 612647 w 1359408"/>
              <a:gd name="connsiteY8" fmla="*/ 2636526 h 3110490"/>
              <a:gd name="connsiteX9" fmla="*/ 993647 w 1359408"/>
              <a:gd name="connsiteY9" fmla="*/ 2365254 h 3110490"/>
              <a:gd name="connsiteX10" fmla="*/ 1197863 w 1359408"/>
              <a:gd name="connsiteY10" fmla="*/ 2039118 h 3110490"/>
              <a:gd name="connsiteX11" fmla="*/ 1159763 w 1359408"/>
              <a:gd name="connsiteY11" fmla="*/ 1798326 h 3110490"/>
              <a:gd name="connsiteX12" fmla="*/ 938783 w 1359408"/>
              <a:gd name="connsiteY12" fmla="*/ 1693170 h 3110490"/>
              <a:gd name="connsiteX13" fmla="*/ 743711 w 1359408"/>
              <a:gd name="connsiteY13" fmla="*/ 1703838 h 3110490"/>
              <a:gd name="connsiteX14" fmla="*/ 550164 w 1359408"/>
              <a:gd name="connsiteY14" fmla="*/ 1714506 h 3110490"/>
              <a:gd name="connsiteX15" fmla="*/ 0 w 1359408"/>
              <a:gd name="connsiteY15" fmla="*/ 1524006 h 3110490"/>
              <a:gd name="connsiteX16" fmla="*/ 7620 w 1359408"/>
              <a:gd name="connsiteY16" fmla="*/ 845826 h 3110490"/>
              <a:gd name="connsiteX17" fmla="*/ 324611 w 1359408"/>
              <a:gd name="connsiteY17" fmla="*/ 431291 h 3110490"/>
              <a:gd name="connsiteX18" fmla="*/ 175259 w 1359408"/>
              <a:gd name="connsiteY18" fmla="*/ 338327 h 3110490"/>
              <a:gd name="connsiteX19" fmla="*/ 115823 w 1359408"/>
              <a:gd name="connsiteY19" fmla="*/ 172211 h 3110490"/>
              <a:gd name="connsiteX20" fmla="*/ 163067 w 1359408"/>
              <a:gd name="connsiteY20" fmla="*/ 0 h 3110490"/>
              <a:gd name="connsiteX21" fmla="*/ 362711 w 1359408"/>
              <a:gd name="connsiteY21" fmla="*/ 109727 h 3110490"/>
              <a:gd name="connsiteX22" fmla="*/ 467867 w 1359408"/>
              <a:gd name="connsiteY22" fmla="*/ 291083 h 3110490"/>
              <a:gd name="connsiteX23" fmla="*/ 312420 w 1359408"/>
              <a:gd name="connsiteY23" fmla="*/ 519690 h 3110490"/>
              <a:gd name="connsiteX24" fmla="*/ 233171 w 1359408"/>
              <a:gd name="connsiteY24" fmla="*/ 781818 h 3110490"/>
              <a:gd name="connsiteX25" fmla="*/ 252983 w 1359408"/>
              <a:gd name="connsiteY25" fmla="*/ 1019561 h 3110490"/>
              <a:gd name="connsiteX26" fmla="*/ 426720 w 1359408"/>
              <a:gd name="connsiteY26" fmla="*/ 1138433 h 3110490"/>
              <a:gd name="connsiteX27" fmla="*/ 592835 w 1359408"/>
              <a:gd name="connsiteY27" fmla="*/ 1127766 h 3110490"/>
              <a:gd name="connsiteX28" fmla="*/ 752855 w 1359408"/>
              <a:gd name="connsiteY28" fmla="*/ 1117098 h 3110490"/>
              <a:gd name="connsiteX29" fmla="*/ 1231391 w 1359408"/>
              <a:gd name="connsiteY29" fmla="*/ 1254258 h 3110490"/>
              <a:gd name="connsiteX30" fmla="*/ 1359408 w 1359408"/>
              <a:gd name="connsiteY30" fmla="*/ 1746510 h 3110490"/>
              <a:gd name="connsiteX31" fmla="*/ 1359408 w 1359408"/>
              <a:gd name="connsiteY31" fmla="*/ 1746510 h 3110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1359408" h="3110490">
                <a:moveTo>
                  <a:pt x="1359408" y="1746510"/>
                </a:moveTo>
                <a:cubicBezTo>
                  <a:pt x="1359408" y="1924818"/>
                  <a:pt x="1339596" y="2060454"/>
                  <a:pt x="1303020" y="2153418"/>
                </a:cubicBezTo>
                <a:cubicBezTo>
                  <a:pt x="1272539" y="2229618"/>
                  <a:pt x="1214627" y="2305817"/>
                  <a:pt x="1129284" y="2382017"/>
                </a:cubicBezTo>
                <a:cubicBezTo>
                  <a:pt x="1028700" y="2467361"/>
                  <a:pt x="926591" y="2551182"/>
                  <a:pt x="824483" y="2636526"/>
                </a:cubicBezTo>
                <a:cubicBezTo>
                  <a:pt x="798576" y="2657861"/>
                  <a:pt x="758952" y="2750826"/>
                  <a:pt x="705611" y="2910846"/>
                </a:cubicBezTo>
                <a:cubicBezTo>
                  <a:pt x="662939" y="3043434"/>
                  <a:pt x="611123" y="3110490"/>
                  <a:pt x="548639" y="3110490"/>
                </a:cubicBezTo>
                <a:cubicBezTo>
                  <a:pt x="505967" y="3110490"/>
                  <a:pt x="472439" y="3090678"/>
                  <a:pt x="448055" y="3052578"/>
                </a:cubicBezTo>
                <a:cubicBezTo>
                  <a:pt x="422147" y="3014478"/>
                  <a:pt x="408432" y="2973329"/>
                  <a:pt x="408432" y="2927610"/>
                </a:cubicBezTo>
                <a:cubicBezTo>
                  <a:pt x="408432" y="2837694"/>
                  <a:pt x="477011" y="2740158"/>
                  <a:pt x="612647" y="2636526"/>
                </a:cubicBezTo>
                <a:cubicBezTo>
                  <a:pt x="739139" y="2545085"/>
                  <a:pt x="867155" y="2455170"/>
                  <a:pt x="993647" y="2365254"/>
                </a:cubicBezTo>
                <a:cubicBezTo>
                  <a:pt x="1129284" y="2252478"/>
                  <a:pt x="1197863" y="2144274"/>
                  <a:pt x="1197863" y="2039118"/>
                </a:cubicBezTo>
                <a:cubicBezTo>
                  <a:pt x="1197863" y="1926342"/>
                  <a:pt x="1184148" y="1845570"/>
                  <a:pt x="1159763" y="1798326"/>
                </a:cubicBezTo>
                <a:cubicBezTo>
                  <a:pt x="1120139" y="1728222"/>
                  <a:pt x="1045464" y="1693170"/>
                  <a:pt x="938783" y="1693170"/>
                </a:cubicBezTo>
                <a:cubicBezTo>
                  <a:pt x="896111" y="1693170"/>
                  <a:pt x="832103" y="1696218"/>
                  <a:pt x="743711" y="1703838"/>
                </a:cubicBezTo>
                <a:cubicBezTo>
                  <a:pt x="656844" y="1709933"/>
                  <a:pt x="591311" y="1714506"/>
                  <a:pt x="550164" y="1714506"/>
                </a:cubicBezTo>
                <a:cubicBezTo>
                  <a:pt x="182879" y="1714506"/>
                  <a:pt x="0" y="1650498"/>
                  <a:pt x="0" y="1524006"/>
                </a:cubicBezTo>
                <a:cubicBezTo>
                  <a:pt x="0" y="1524006"/>
                  <a:pt x="1523" y="1296930"/>
                  <a:pt x="7620" y="845826"/>
                </a:cubicBezTo>
                <a:cubicBezTo>
                  <a:pt x="7620" y="739146"/>
                  <a:pt x="112776" y="600462"/>
                  <a:pt x="324611" y="431291"/>
                </a:cubicBezTo>
                <a:cubicBezTo>
                  <a:pt x="242315" y="385572"/>
                  <a:pt x="193547" y="355091"/>
                  <a:pt x="175259" y="338327"/>
                </a:cubicBezTo>
                <a:cubicBezTo>
                  <a:pt x="135635" y="298703"/>
                  <a:pt x="115823" y="243839"/>
                  <a:pt x="115823" y="172211"/>
                </a:cubicBezTo>
                <a:cubicBezTo>
                  <a:pt x="115823" y="118872"/>
                  <a:pt x="132588" y="60959"/>
                  <a:pt x="163067" y="0"/>
                </a:cubicBezTo>
                <a:cubicBezTo>
                  <a:pt x="228600" y="36575"/>
                  <a:pt x="294132" y="73152"/>
                  <a:pt x="362711" y="109727"/>
                </a:cubicBezTo>
                <a:cubicBezTo>
                  <a:pt x="432815" y="160019"/>
                  <a:pt x="467867" y="220980"/>
                  <a:pt x="467867" y="291083"/>
                </a:cubicBezTo>
                <a:cubicBezTo>
                  <a:pt x="387096" y="403859"/>
                  <a:pt x="335279" y="480059"/>
                  <a:pt x="312420" y="519690"/>
                </a:cubicBezTo>
                <a:cubicBezTo>
                  <a:pt x="259079" y="615702"/>
                  <a:pt x="233171" y="704094"/>
                  <a:pt x="233171" y="781818"/>
                </a:cubicBezTo>
                <a:cubicBezTo>
                  <a:pt x="233171" y="897642"/>
                  <a:pt x="239267" y="976890"/>
                  <a:pt x="252983" y="1019561"/>
                </a:cubicBezTo>
                <a:cubicBezTo>
                  <a:pt x="281939" y="1098810"/>
                  <a:pt x="339852" y="1138433"/>
                  <a:pt x="426720" y="1138433"/>
                </a:cubicBezTo>
                <a:cubicBezTo>
                  <a:pt x="463296" y="1138433"/>
                  <a:pt x="519683" y="1133861"/>
                  <a:pt x="592835" y="1127766"/>
                </a:cubicBezTo>
                <a:cubicBezTo>
                  <a:pt x="665988" y="1120146"/>
                  <a:pt x="719327" y="1117098"/>
                  <a:pt x="752855" y="1117098"/>
                </a:cubicBezTo>
                <a:cubicBezTo>
                  <a:pt x="987552" y="1117098"/>
                  <a:pt x="1147572" y="1162818"/>
                  <a:pt x="1231391" y="1254258"/>
                </a:cubicBezTo>
                <a:cubicBezTo>
                  <a:pt x="1316736" y="1345698"/>
                  <a:pt x="1359408" y="1510290"/>
                  <a:pt x="1359408" y="1746510"/>
                </a:cubicBezTo>
                <a:lnTo>
                  <a:pt x="1359408" y="174651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25700" y="5473700"/>
            <a:ext cx="5194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To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The/For</a:t>
            </a:r>
            <a:r>
              <a:rPr lang="en-US" altLang="zh-CN" sz="5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456432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049267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8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642103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8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8" y="76200"/>
                </a:cubicBezTo>
                <a:cubicBezTo>
                  <a:pt x="120396" y="24383"/>
                  <a:pt x="169164" y="0"/>
                  <a:pt x="219455" y="0"/>
                </a:cubicBezTo>
                <a:cubicBezTo>
                  <a:pt x="379476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1968500"/>
            <a:ext cx="1663700" cy="209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59200" y="5473700"/>
            <a:ext cx="2540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Like/As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193" y="457193"/>
            <a:ext cx="9144000" cy="38094"/>
          </a:xfrm>
          <a:custGeom>
            <a:avLst/>
            <a:gdLst>
              <a:gd name="connsiteX0" fmla="*/ 0 w 9144000"/>
              <a:gd name="connsiteY0" fmla="*/ 19046 h 38094"/>
              <a:gd name="connsiteX1" fmla="*/ 9143999 w 9144000"/>
              <a:gd name="connsiteY1" fmla="*/ 19046 h 3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4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193" y="7277100"/>
            <a:ext cx="9144000" cy="38093"/>
          </a:xfrm>
          <a:custGeom>
            <a:avLst/>
            <a:gdLst>
              <a:gd name="connsiteX0" fmla="*/ 0 w 9144000"/>
              <a:gd name="connsiteY0" fmla="*/ 19046 h 38093"/>
              <a:gd name="connsiteX1" fmla="*/ 9143999 w 9144000"/>
              <a:gd name="connsiteY1" fmla="*/ 19046 h 38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4000" h="38093">
                <a:moveTo>
                  <a:pt x="0" y="19046"/>
                </a:moveTo>
                <a:lnTo>
                  <a:pt x="9143999" y="1904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193" y="495293"/>
            <a:ext cx="38094" cy="6781800"/>
          </a:xfrm>
          <a:custGeom>
            <a:avLst/>
            <a:gdLst>
              <a:gd name="connsiteX0" fmla="*/ 19046 w 38094"/>
              <a:gd name="connsiteY0" fmla="*/ 0 h 6781800"/>
              <a:gd name="connsiteX1" fmla="*/ 19046 w 38094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4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63100" y="495293"/>
            <a:ext cx="38093" cy="6781800"/>
          </a:xfrm>
          <a:custGeom>
            <a:avLst/>
            <a:gdLst>
              <a:gd name="connsiteX0" fmla="*/ 19046 w 38093"/>
              <a:gd name="connsiteY0" fmla="*/ 0 h 6781800"/>
              <a:gd name="connsiteX1" fmla="*/ 19046 w 38093"/>
              <a:gd name="connsiteY1" fmla="*/ 6781799 h 67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3" h="6781800">
                <a:moveTo>
                  <a:pt x="19046" y="0"/>
                </a:moveTo>
                <a:lnTo>
                  <a:pt x="19046" y="678179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3393" y="533393"/>
            <a:ext cx="8991600" cy="76194"/>
          </a:xfrm>
          <a:custGeom>
            <a:avLst/>
            <a:gdLst>
              <a:gd name="connsiteX0" fmla="*/ 0 w 8991600"/>
              <a:gd name="connsiteY0" fmla="*/ 0 h 76194"/>
              <a:gd name="connsiteX1" fmla="*/ 0 w 8991600"/>
              <a:gd name="connsiteY1" fmla="*/ 76194 h 76194"/>
              <a:gd name="connsiteX2" fmla="*/ 8991599 w 8991600"/>
              <a:gd name="connsiteY2" fmla="*/ 76194 h 76194"/>
              <a:gd name="connsiteX3" fmla="*/ 8991599 w 8991600"/>
              <a:gd name="connsiteY3" fmla="*/ 0 h 76194"/>
              <a:gd name="connsiteX4" fmla="*/ 0 w 8991600"/>
              <a:gd name="connsiteY4" fmla="*/ 0 h 7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4">
                <a:moveTo>
                  <a:pt x="0" y="0"/>
                </a:moveTo>
                <a:lnTo>
                  <a:pt x="0" y="76194"/>
                </a:lnTo>
                <a:lnTo>
                  <a:pt x="8991599" y="76194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3393" y="7162800"/>
            <a:ext cx="8991600" cy="76193"/>
          </a:xfrm>
          <a:custGeom>
            <a:avLst/>
            <a:gdLst>
              <a:gd name="connsiteX0" fmla="*/ 0 w 8991600"/>
              <a:gd name="connsiteY0" fmla="*/ 0 h 76193"/>
              <a:gd name="connsiteX1" fmla="*/ 0 w 8991600"/>
              <a:gd name="connsiteY1" fmla="*/ 76193 h 76193"/>
              <a:gd name="connsiteX2" fmla="*/ 8991599 w 8991600"/>
              <a:gd name="connsiteY2" fmla="*/ 76193 h 76193"/>
              <a:gd name="connsiteX3" fmla="*/ 8991599 w 8991600"/>
              <a:gd name="connsiteY3" fmla="*/ 0 h 76193"/>
              <a:gd name="connsiteX4" fmla="*/ 0 w 8991600"/>
              <a:gd name="connsiteY4" fmla="*/ 0 h 7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600" h="76193">
                <a:moveTo>
                  <a:pt x="0" y="0"/>
                </a:moveTo>
                <a:lnTo>
                  <a:pt x="0" y="76193"/>
                </a:lnTo>
                <a:lnTo>
                  <a:pt x="8991599" y="76193"/>
                </a:lnTo>
                <a:lnTo>
                  <a:pt x="8991599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393" y="533393"/>
            <a:ext cx="76194" cy="6705600"/>
          </a:xfrm>
          <a:custGeom>
            <a:avLst/>
            <a:gdLst>
              <a:gd name="connsiteX0" fmla="*/ 0 w 76194"/>
              <a:gd name="connsiteY0" fmla="*/ 0 h 6705600"/>
              <a:gd name="connsiteX1" fmla="*/ 0 w 76194"/>
              <a:gd name="connsiteY1" fmla="*/ 6705599 h 6705600"/>
              <a:gd name="connsiteX2" fmla="*/ 76194 w 76194"/>
              <a:gd name="connsiteY2" fmla="*/ 6705599 h 6705600"/>
              <a:gd name="connsiteX3" fmla="*/ 76194 w 76194"/>
              <a:gd name="connsiteY3" fmla="*/ 0 h 6705600"/>
              <a:gd name="connsiteX4" fmla="*/ 0 w 76194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4" h="6705600">
                <a:moveTo>
                  <a:pt x="0" y="0"/>
                </a:moveTo>
                <a:lnTo>
                  <a:pt x="0" y="6705599"/>
                </a:lnTo>
                <a:lnTo>
                  <a:pt x="76194" y="6705599"/>
                </a:lnTo>
                <a:lnTo>
                  <a:pt x="76194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9448800" y="533393"/>
            <a:ext cx="76193" cy="6705600"/>
          </a:xfrm>
          <a:custGeom>
            <a:avLst/>
            <a:gdLst>
              <a:gd name="connsiteX0" fmla="*/ 0 w 76193"/>
              <a:gd name="connsiteY0" fmla="*/ 0 h 6705600"/>
              <a:gd name="connsiteX1" fmla="*/ 0 w 76193"/>
              <a:gd name="connsiteY1" fmla="*/ 6705599 h 6705600"/>
              <a:gd name="connsiteX2" fmla="*/ 76193 w 76193"/>
              <a:gd name="connsiteY2" fmla="*/ 6705599 h 6705600"/>
              <a:gd name="connsiteX3" fmla="*/ 76193 w 76193"/>
              <a:gd name="connsiteY3" fmla="*/ 0 h 6705600"/>
              <a:gd name="connsiteX4" fmla="*/ 0 w 76193"/>
              <a:gd name="connsiteY4" fmla="*/ 0 h 670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193" h="6705600">
                <a:moveTo>
                  <a:pt x="0" y="0"/>
                </a:moveTo>
                <a:lnTo>
                  <a:pt x="0" y="6705599"/>
                </a:lnTo>
                <a:lnTo>
                  <a:pt x="76193" y="6705599"/>
                </a:lnTo>
                <a:lnTo>
                  <a:pt x="76193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041904" y="3569208"/>
            <a:ext cx="458724" cy="457200"/>
          </a:xfrm>
          <a:custGeom>
            <a:avLst/>
            <a:gdLst>
              <a:gd name="connsiteX0" fmla="*/ 458724 w 458724"/>
              <a:gd name="connsiteY0" fmla="*/ 228600 h 457200"/>
              <a:gd name="connsiteX1" fmla="*/ 219455 w 458724"/>
              <a:gd name="connsiteY1" fmla="*/ 457200 h 457200"/>
              <a:gd name="connsiteX2" fmla="*/ 0 w 458724"/>
              <a:gd name="connsiteY2" fmla="*/ 228600 h 457200"/>
              <a:gd name="connsiteX3" fmla="*/ 71627 w 458724"/>
              <a:gd name="connsiteY3" fmla="*/ 76200 h 457200"/>
              <a:gd name="connsiteX4" fmla="*/ 219455 w 458724"/>
              <a:gd name="connsiteY4" fmla="*/ 0 h 457200"/>
              <a:gd name="connsiteX5" fmla="*/ 458724 w 458724"/>
              <a:gd name="connsiteY5" fmla="*/ 228600 h 457200"/>
              <a:gd name="connsiteX6" fmla="*/ 458724 w 458724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4" h="457200">
                <a:moveTo>
                  <a:pt x="458724" y="228600"/>
                </a:moveTo>
                <a:cubicBezTo>
                  <a:pt x="458724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60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4" y="76200"/>
                  <a:pt x="458724" y="228600"/>
                </a:cubicBezTo>
                <a:lnTo>
                  <a:pt x="458724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634740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5" y="457200"/>
                  <a:pt x="219455" y="457200"/>
                </a:cubicBezTo>
                <a:cubicBezTo>
                  <a:pt x="73151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3" y="0"/>
                  <a:pt x="219455" y="0"/>
                </a:cubicBezTo>
                <a:cubicBezTo>
                  <a:pt x="379475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227576" y="3569208"/>
            <a:ext cx="458723" cy="457200"/>
          </a:xfrm>
          <a:custGeom>
            <a:avLst/>
            <a:gdLst>
              <a:gd name="connsiteX0" fmla="*/ 458723 w 458723"/>
              <a:gd name="connsiteY0" fmla="*/ 228600 h 457200"/>
              <a:gd name="connsiteX1" fmla="*/ 219455 w 458723"/>
              <a:gd name="connsiteY1" fmla="*/ 457200 h 457200"/>
              <a:gd name="connsiteX2" fmla="*/ 0 w 458723"/>
              <a:gd name="connsiteY2" fmla="*/ 228600 h 457200"/>
              <a:gd name="connsiteX3" fmla="*/ 71627 w 458723"/>
              <a:gd name="connsiteY3" fmla="*/ 76200 h 457200"/>
              <a:gd name="connsiteX4" fmla="*/ 219455 w 458723"/>
              <a:gd name="connsiteY4" fmla="*/ 0 h 457200"/>
              <a:gd name="connsiteX5" fmla="*/ 458723 w 458723"/>
              <a:gd name="connsiteY5" fmla="*/ 228600 h 457200"/>
              <a:gd name="connsiteX6" fmla="*/ 458723 w 458723"/>
              <a:gd name="connsiteY6" fmla="*/ 2286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723" h="457200">
                <a:moveTo>
                  <a:pt x="458723" y="228600"/>
                </a:moveTo>
                <a:cubicBezTo>
                  <a:pt x="458723" y="381000"/>
                  <a:pt x="379476" y="457200"/>
                  <a:pt x="219455" y="457200"/>
                </a:cubicBezTo>
                <a:cubicBezTo>
                  <a:pt x="73152" y="457200"/>
                  <a:pt x="0" y="381000"/>
                  <a:pt x="0" y="228600"/>
                </a:cubicBezTo>
                <a:cubicBezTo>
                  <a:pt x="0" y="176783"/>
                  <a:pt x="22859" y="126491"/>
                  <a:pt x="71627" y="76200"/>
                </a:cubicBezTo>
                <a:cubicBezTo>
                  <a:pt x="120395" y="24383"/>
                  <a:pt x="169164" y="0"/>
                  <a:pt x="219455" y="0"/>
                </a:cubicBezTo>
                <a:cubicBezTo>
                  <a:pt x="379476" y="0"/>
                  <a:pt x="458723" y="76200"/>
                  <a:pt x="458723" y="228600"/>
                </a:cubicBezTo>
                <a:lnTo>
                  <a:pt x="458723" y="2286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768340" y="4352544"/>
            <a:ext cx="254508" cy="254508"/>
          </a:xfrm>
          <a:custGeom>
            <a:avLst/>
            <a:gdLst>
              <a:gd name="connsiteX0" fmla="*/ 254507 w 254508"/>
              <a:gd name="connsiteY0" fmla="*/ 254508 h 254508"/>
              <a:gd name="connsiteX1" fmla="*/ 254507 w 254508"/>
              <a:gd name="connsiteY1" fmla="*/ 0 h 254508"/>
              <a:gd name="connsiteX2" fmla="*/ 0 w 254508"/>
              <a:gd name="connsiteY2" fmla="*/ 0 h 254508"/>
              <a:gd name="connsiteX3" fmla="*/ 0 w 254508"/>
              <a:gd name="connsiteY3" fmla="*/ 254508 h 254508"/>
              <a:gd name="connsiteX4" fmla="*/ 254507 w 254508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508" h="254508">
                <a:moveTo>
                  <a:pt x="254507" y="254508"/>
                </a:moveTo>
                <a:lnTo>
                  <a:pt x="254507" y="0"/>
                </a:lnTo>
                <a:lnTo>
                  <a:pt x="0" y="0"/>
                </a:lnTo>
                <a:lnTo>
                  <a:pt x="0" y="254508"/>
                </a:lnTo>
                <a:lnTo>
                  <a:pt x="254507" y="254508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309615" y="4352544"/>
            <a:ext cx="249936" cy="254508"/>
          </a:xfrm>
          <a:custGeom>
            <a:avLst/>
            <a:gdLst>
              <a:gd name="connsiteX0" fmla="*/ 249936 w 249936"/>
              <a:gd name="connsiteY0" fmla="*/ 254508 h 254508"/>
              <a:gd name="connsiteX1" fmla="*/ 249936 w 249936"/>
              <a:gd name="connsiteY1" fmla="*/ 0 h 254508"/>
              <a:gd name="connsiteX2" fmla="*/ 0 w 249936"/>
              <a:gd name="connsiteY2" fmla="*/ 0 h 254508"/>
              <a:gd name="connsiteX3" fmla="*/ 0 w 249936"/>
              <a:gd name="connsiteY3" fmla="*/ 254508 h 254508"/>
              <a:gd name="connsiteX4" fmla="*/ 249936 w 249936"/>
              <a:gd name="connsiteY4" fmla="*/ 254508 h 254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54508">
                <a:moveTo>
                  <a:pt x="249936" y="254508"/>
                </a:moveTo>
                <a:lnTo>
                  <a:pt x="249936" y="0"/>
                </a:lnTo>
                <a:lnTo>
                  <a:pt x="0" y="0"/>
                </a:lnTo>
                <a:lnTo>
                  <a:pt x="0" y="254508"/>
                </a:lnTo>
                <a:lnTo>
                  <a:pt x="249936" y="254508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538215" y="4762500"/>
            <a:ext cx="249936" cy="249935"/>
          </a:xfrm>
          <a:custGeom>
            <a:avLst/>
            <a:gdLst>
              <a:gd name="connsiteX0" fmla="*/ 249936 w 249936"/>
              <a:gd name="connsiteY0" fmla="*/ 249935 h 249935"/>
              <a:gd name="connsiteX1" fmla="*/ 249936 w 249936"/>
              <a:gd name="connsiteY1" fmla="*/ 0 h 249935"/>
              <a:gd name="connsiteX2" fmla="*/ 0 w 249936"/>
              <a:gd name="connsiteY2" fmla="*/ 0 h 249935"/>
              <a:gd name="connsiteX3" fmla="*/ 0 w 249936"/>
              <a:gd name="connsiteY3" fmla="*/ 249935 h 249935"/>
              <a:gd name="connsiteX4" fmla="*/ 249936 w 249936"/>
              <a:gd name="connsiteY4" fmla="*/ 249935 h 24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9936" h="249935">
                <a:moveTo>
                  <a:pt x="249936" y="249935"/>
                </a:moveTo>
                <a:lnTo>
                  <a:pt x="249936" y="0"/>
                </a:lnTo>
                <a:lnTo>
                  <a:pt x="0" y="0"/>
                </a:lnTo>
                <a:lnTo>
                  <a:pt x="0" y="249935"/>
                </a:lnTo>
                <a:lnTo>
                  <a:pt x="249936" y="249935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837176" y="2036064"/>
            <a:ext cx="1993392" cy="2028444"/>
          </a:xfrm>
          <a:custGeom>
            <a:avLst/>
            <a:gdLst>
              <a:gd name="connsiteX0" fmla="*/ 1993392 w 1993392"/>
              <a:gd name="connsiteY0" fmla="*/ 457200 h 2028444"/>
              <a:gd name="connsiteX1" fmla="*/ 1763267 w 1993392"/>
              <a:gd name="connsiteY1" fmla="*/ 908303 h 2028444"/>
              <a:gd name="connsiteX2" fmla="*/ 1530095 w 1993392"/>
              <a:gd name="connsiteY2" fmla="*/ 1228344 h 2028444"/>
              <a:gd name="connsiteX3" fmla="*/ 1479803 w 1993392"/>
              <a:gd name="connsiteY3" fmla="*/ 1647444 h 2028444"/>
              <a:gd name="connsiteX4" fmla="*/ 1144523 w 1993392"/>
              <a:gd name="connsiteY4" fmla="*/ 2028444 h 2028444"/>
              <a:gd name="connsiteX5" fmla="*/ 164591 w 1993392"/>
              <a:gd name="connsiteY5" fmla="*/ 2028444 h 2028444"/>
              <a:gd name="connsiteX6" fmla="*/ 121920 w 1993392"/>
              <a:gd name="connsiteY6" fmla="*/ 1536191 h 2028444"/>
              <a:gd name="connsiteX7" fmla="*/ 97535 w 1993392"/>
              <a:gd name="connsiteY7" fmla="*/ 1040891 h 2028444"/>
              <a:gd name="connsiteX8" fmla="*/ 257555 w 1993392"/>
              <a:gd name="connsiteY8" fmla="*/ 676655 h 2028444"/>
              <a:gd name="connsiteX9" fmla="*/ 97535 w 1993392"/>
              <a:gd name="connsiteY9" fmla="*/ 571500 h 2028444"/>
              <a:gd name="connsiteX10" fmla="*/ 7620 w 1993392"/>
              <a:gd name="connsiteY10" fmla="*/ 406907 h 2028444"/>
              <a:gd name="connsiteX11" fmla="*/ 0 w 1993392"/>
              <a:gd name="connsiteY11" fmla="*/ 278891 h 2028444"/>
              <a:gd name="connsiteX12" fmla="*/ 38100 w 1993392"/>
              <a:gd name="connsiteY12" fmla="*/ 16763 h 2028444"/>
              <a:gd name="connsiteX13" fmla="*/ 152400 w 1993392"/>
              <a:gd name="connsiteY13" fmla="*/ 89915 h 2028444"/>
              <a:gd name="connsiteX14" fmla="*/ 516635 w 1993392"/>
              <a:gd name="connsiteY14" fmla="*/ 185927 h 2028444"/>
              <a:gd name="connsiteX15" fmla="*/ 618744 w 1993392"/>
              <a:gd name="connsiteY15" fmla="*/ 542543 h 2028444"/>
              <a:gd name="connsiteX16" fmla="*/ 562355 w 1993392"/>
              <a:gd name="connsiteY16" fmla="*/ 714755 h 2028444"/>
              <a:gd name="connsiteX17" fmla="*/ 426720 w 1993392"/>
              <a:gd name="connsiteY17" fmla="*/ 690371 h 2028444"/>
              <a:gd name="connsiteX18" fmla="*/ 278891 w 1993392"/>
              <a:gd name="connsiteY18" fmla="*/ 850391 h 2028444"/>
              <a:gd name="connsiteX19" fmla="*/ 271271 w 1993392"/>
              <a:gd name="connsiteY19" fmla="*/ 1104900 h 2028444"/>
              <a:gd name="connsiteX20" fmla="*/ 452627 w 1993392"/>
              <a:gd name="connsiteY20" fmla="*/ 1443227 h 2028444"/>
              <a:gd name="connsiteX21" fmla="*/ 504444 w 1993392"/>
              <a:gd name="connsiteY21" fmla="*/ 1440179 h 2028444"/>
              <a:gd name="connsiteX22" fmla="*/ 758952 w 1993392"/>
              <a:gd name="connsiteY22" fmla="*/ 1062227 h 2028444"/>
              <a:gd name="connsiteX23" fmla="*/ 979932 w 1993392"/>
              <a:gd name="connsiteY23" fmla="*/ 664463 h 2028444"/>
              <a:gd name="connsiteX24" fmla="*/ 704088 w 1993392"/>
              <a:gd name="connsiteY24" fmla="*/ 371855 h 2028444"/>
              <a:gd name="connsiteX25" fmla="*/ 809244 w 1993392"/>
              <a:gd name="connsiteY25" fmla="*/ 0 h 2028444"/>
              <a:gd name="connsiteX26" fmla="*/ 1135379 w 1993392"/>
              <a:gd name="connsiteY26" fmla="*/ 156971 h 2028444"/>
              <a:gd name="connsiteX27" fmla="*/ 1263395 w 1993392"/>
              <a:gd name="connsiteY27" fmla="*/ 486155 h 2028444"/>
              <a:gd name="connsiteX28" fmla="*/ 1203959 w 1993392"/>
              <a:gd name="connsiteY28" fmla="*/ 774191 h 2028444"/>
              <a:gd name="connsiteX29" fmla="*/ 1068323 w 1993392"/>
              <a:gd name="connsiteY29" fmla="*/ 690371 h 2028444"/>
              <a:gd name="connsiteX30" fmla="*/ 678179 w 1993392"/>
              <a:gd name="connsiteY30" fmla="*/ 1427988 h 2028444"/>
              <a:gd name="connsiteX31" fmla="*/ 1263395 w 1993392"/>
              <a:gd name="connsiteY31" fmla="*/ 1427988 h 2028444"/>
              <a:gd name="connsiteX32" fmla="*/ 1755647 w 1993392"/>
              <a:gd name="connsiteY32" fmla="*/ 809243 h 2028444"/>
              <a:gd name="connsiteX33" fmla="*/ 1517903 w 1993392"/>
              <a:gd name="connsiteY33" fmla="*/ 656843 h 2028444"/>
              <a:gd name="connsiteX34" fmla="*/ 1408176 w 1993392"/>
              <a:gd name="connsiteY34" fmla="*/ 406907 h 2028444"/>
              <a:gd name="connsiteX35" fmla="*/ 1615439 w 1993392"/>
              <a:gd name="connsiteY35" fmla="*/ 0 h 2028444"/>
              <a:gd name="connsiteX36" fmla="*/ 1848611 w 1993392"/>
              <a:gd name="connsiteY36" fmla="*/ 199643 h 2028444"/>
              <a:gd name="connsiteX37" fmla="*/ 1993392 w 1993392"/>
              <a:gd name="connsiteY37" fmla="*/ 457200 h 2028444"/>
              <a:gd name="connsiteX38" fmla="*/ 1993392 w 1993392"/>
              <a:gd name="connsiteY38" fmla="*/ 457200 h 2028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993392" h="2028444">
                <a:moveTo>
                  <a:pt x="1993392" y="457200"/>
                </a:moveTo>
                <a:cubicBezTo>
                  <a:pt x="1993392" y="562355"/>
                  <a:pt x="1915667" y="711707"/>
                  <a:pt x="1763267" y="908303"/>
                </a:cubicBezTo>
                <a:cubicBezTo>
                  <a:pt x="1610867" y="1104900"/>
                  <a:pt x="1533144" y="1211579"/>
                  <a:pt x="1530095" y="1228344"/>
                </a:cubicBezTo>
                <a:lnTo>
                  <a:pt x="1479803" y="1647444"/>
                </a:lnTo>
                <a:cubicBezTo>
                  <a:pt x="1447800" y="1900427"/>
                  <a:pt x="1336547" y="2028444"/>
                  <a:pt x="1144523" y="2028444"/>
                </a:cubicBezTo>
                <a:lnTo>
                  <a:pt x="164591" y="2028444"/>
                </a:lnTo>
                <a:cubicBezTo>
                  <a:pt x="150876" y="1863851"/>
                  <a:pt x="135635" y="1700783"/>
                  <a:pt x="121920" y="1536191"/>
                </a:cubicBezTo>
                <a:cubicBezTo>
                  <a:pt x="105155" y="1339595"/>
                  <a:pt x="97535" y="1173479"/>
                  <a:pt x="97535" y="1040891"/>
                </a:cubicBezTo>
                <a:cubicBezTo>
                  <a:pt x="97535" y="891539"/>
                  <a:pt x="150876" y="771143"/>
                  <a:pt x="257555" y="676655"/>
                </a:cubicBezTo>
                <a:cubicBezTo>
                  <a:pt x="170688" y="629411"/>
                  <a:pt x="117347" y="594359"/>
                  <a:pt x="97535" y="571500"/>
                </a:cubicBezTo>
                <a:cubicBezTo>
                  <a:pt x="91439" y="563879"/>
                  <a:pt x="60959" y="507491"/>
                  <a:pt x="7620" y="406907"/>
                </a:cubicBezTo>
                <a:cubicBezTo>
                  <a:pt x="1523" y="353567"/>
                  <a:pt x="0" y="310895"/>
                  <a:pt x="0" y="278891"/>
                </a:cubicBezTo>
                <a:cubicBezTo>
                  <a:pt x="0" y="214883"/>
                  <a:pt x="12191" y="126491"/>
                  <a:pt x="38100" y="16763"/>
                </a:cubicBezTo>
                <a:cubicBezTo>
                  <a:pt x="68579" y="25907"/>
                  <a:pt x="106679" y="50291"/>
                  <a:pt x="152400" y="89915"/>
                </a:cubicBezTo>
                <a:cubicBezTo>
                  <a:pt x="327659" y="89915"/>
                  <a:pt x="448055" y="121919"/>
                  <a:pt x="516635" y="185927"/>
                </a:cubicBezTo>
                <a:cubicBezTo>
                  <a:pt x="583691" y="251459"/>
                  <a:pt x="618744" y="370331"/>
                  <a:pt x="618744" y="542543"/>
                </a:cubicBezTo>
                <a:cubicBezTo>
                  <a:pt x="618744" y="626363"/>
                  <a:pt x="598932" y="684275"/>
                  <a:pt x="562355" y="714755"/>
                </a:cubicBezTo>
                <a:cubicBezTo>
                  <a:pt x="512064" y="697991"/>
                  <a:pt x="466344" y="690371"/>
                  <a:pt x="426720" y="690371"/>
                </a:cubicBezTo>
                <a:cubicBezTo>
                  <a:pt x="350520" y="690371"/>
                  <a:pt x="301752" y="743711"/>
                  <a:pt x="278891" y="850391"/>
                </a:cubicBezTo>
                <a:cubicBezTo>
                  <a:pt x="272795" y="893063"/>
                  <a:pt x="271271" y="978407"/>
                  <a:pt x="271271" y="1104900"/>
                </a:cubicBezTo>
                <a:cubicBezTo>
                  <a:pt x="271271" y="1342644"/>
                  <a:pt x="330708" y="1455420"/>
                  <a:pt x="452627" y="1443227"/>
                </a:cubicBezTo>
                <a:lnTo>
                  <a:pt x="504444" y="1440179"/>
                </a:lnTo>
                <a:cubicBezTo>
                  <a:pt x="583691" y="1341120"/>
                  <a:pt x="667511" y="1214627"/>
                  <a:pt x="758952" y="1062227"/>
                </a:cubicBezTo>
                <a:cubicBezTo>
                  <a:pt x="832103" y="929639"/>
                  <a:pt x="905255" y="797051"/>
                  <a:pt x="979932" y="664463"/>
                </a:cubicBezTo>
                <a:cubicBezTo>
                  <a:pt x="795527" y="588263"/>
                  <a:pt x="704088" y="490727"/>
                  <a:pt x="704088" y="371855"/>
                </a:cubicBezTo>
                <a:cubicBezTo>
                  <a:pt x="704088" y="327659"/>
                  <a:pt x="739139" y="202691"/>
                  <a:pt x="809244" y="0"/>
                </a:cubicBezTo>
                <a:cubicBezTo>
                  <a:pt x="1014983" y="96011"/>
                  <a:pt x="1124711" y="147827"/>
                  <a:pt x="1135379" y="156971"/>
                </a:cubicBezTo>
                <a:cubicBezTo>
                  <a:pt x="1220723" y="220979"/>
                  <a:pt x="1263395" y="332231"/>
                  <a:pt x="1263395" y="486155"/>
                </a:cubicBezTo>
                <a:cubicBezTo>
                  <a:pt x="1263395" y="600455"/>
                  <a:pt x="1243583" y="696467"/>
                  <a:pt x="1203959" y="774191"/>
                </a:cubicBezTo>
                <a:cubicBezTo>
                  <a:pt x="1158239" y="739139"/>
                  <a:pt x="1112520" y="711707"/>
                  <a:pt x="1068323" y="690371"/>
                </a:cubicBezTo>
                <a:cubicBezTo>
                  <a:pt x="934211" y="871727"/>
                  <a:pt x="804671" y="1118615"/>
                  <a:pt x="678179" y="1427988"/>
                </a:cubicBezTo>
                <a:lnTo>
                  <a:pt x="1263395" y="1427988"/>
                </a:lnTo>
                <a:cubicBezTo>
                  <a:pt x="1421891" y="1153667"/>
                  <a:pt x="1584959" y="947927"/>
                  <a:pt x="1755647" y="809243"/>
                </a:cubicBezTo>
                <a:cubicBezTo>
                  <a:pt x="1627632" y="736091"/>
                  <a:pt x="1548383" y="684275"/>
                  <a:pt x="1517903" y="656843"/>
                </a:cubicBezTo>
                <a:cubicBezTo>
                  <a:pt x="1444752" y="588263"/>
                  <a:pt x="1408176" y="505967"/>
                  <a:pt x="1408176" y="406907"/>
                </a:cubicBezTo>
                <a:cubicBezTo>
                  <a:pt x="1408176" y="281939"/>
                  <a:pt x="1476755" y="146303"/>
                  <a:pt x="1615439" y="0"/>
                </a:cubicBezTo>
                <a:cubicBezTo>
                  <a:pt x="1635252" y="28955"/>
                  <a:pt x="1712976" y="94487"/>
                  <a:pt x="1848611" y="199643"/>
                </a:cubicBezTo>
                <a:cubicBezTo>
                  <a:pt x="1944623" y="269747"/>
                  <a:pt x="1993392" y="355091"/>
                  <a:pt x="1993392" y="457200"/>
                </a:cubicBezTo>
                <a:lnTo>
                  <a:pt x="1993392" y="457200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647688" y="1711451"/>
            <a:ext cx="259080" cy="262127"/>
          </a:xfrm>
          <a:custGeom>
            <a:avLst/>
            <a:gdLst>
              <a:gd name="connsiteX0" fmla="*/ 0 w 259080"/>
              <a:gd name="connsiteY0" fmla="*/ 262127 h 262127"/>
              <a:gd name="connsiteX1" fmla="*/ 0 w 259080"/>
              <a:gd name="connsiteY1" fmla="*/ 0 h 262127"/>
              <a:gd name="connsiteX2" fmla="*/ 259080 w 259080"/>
              <a:gd name="connsiteY2" fmla="*/ 0 h 262127"/>
              <a:gd name="connsiteX3" fmla="*/ 259080 w 259080"/>
              <a:gd name="connsiteY3" fmla="*/ 262127 h 262127"/>
              <a:gd name="connsiteX4" fmla="*/ 0 w 259080"/>
              <a:gd name="connsiteY4" fmla="*/ 262127 h 262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9080" h="262127">
                <a:moveTo>
                  <a:pt x="0" y="262127"/>
                </a:moveTo>
                <a:lnTo>
                  <a:pt x="0" y="0"/>
                </a:lnTo>
                <a:lnTo>
                  <a:pt x="259080" y="0"/>
                </a:lnTo>
                <a:lnTo>
                  <a:pt x="259080" y="262127"/>
                </a:lnTo>
                <a:lnTo>
                  <a:pt x="0" y="262127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41800" y="5473700"/>
            <a:ext cx="1562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999" b="1" dirty="0" smtClean="0">
                <a:solidFill>
                  <a:srgbClr val="008000"/>
                </a:solidFill>
                <a:latin typeface="Tahoma" pitchFamily="18" charset="0"/>
                <a:cs typeface="Tahoma" pitchFamily="18" charset="0"/>
              </a:rPr>
              <a:t>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109</Words>
  <Application>Microsoft Office PowerPoint</Application>
  <PresentationFormat>Custom</PresentationFormat>
  <Paragraphs>40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Yaakov Aichenbaum</cp:lastModifiedBy>
  <cp:revision>17</cp:revision>
  <dcterms:created xsi:type="dcterms:W3CDTF">2006-08-16T00:00:00Z</dcterms:created>
  <dcterms:modified xsi:type="dcterms:W3CDTF">2013-11-28T02:21:12Z</dcterms:modified>
</cp:coreProperties>
</file>